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8" r:id="rId2"/>
    <p:sldId id="257" r:id="rId3"/>
    <p:sldId id="256" r:id="rId4"/>
    <p:sldId id="259" r:id="rId5"/>
    <p:sldId id="260" r:id="rId6"/>
    <p:sldId id="261" r:id="rId7"/>
    <p:sldId id="262" r:id="rId8"/>
    <p:sldId id="263" r:id="rId9"/>
    <p:sldId id="264" r:id="rId10"/>
    <p:sldId id="265" r:id="rId11"/>
    <p:sldId id="266" r:id="rId12"/>
    <p:sldId id="267" r:id="rId13"/>
    <p:sldId id="269" r:id="rId14"/>
    <p:sldId id="270" r:id="rId15"/>
    <p:sldId id="271" r:id="rId16"/>
    <p:sldId id="268"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660"/>
  </p:normalViewPr>
  <p:slideViewPr>
    <p:cSldViewPr>
      <p:cViewPr varScale="1">
        <p:scale>
          <a:sx n="65" d="100"/>
          <a:sy n="65" d="100"/>
        </p:scale>
        <p:origin x="9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C337B-6177-4472-AF3F-C167AAF1776B}"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DE2F93F-A048-4B5E-B817-1CEEB47EF5B1}">
      <dgm:prSet/>
      <dgm:spPr/>
      <dgm:t>
        <a:bodyPr/>
        <a:lstStyle/>
        <a:p>
          <a:pPr>
            <a:defRPr cap="all"/>
          </a:pPr>
          <a:r>
            <a:rPr lang="en-US"/>
            <a:t>As regards the Unity of Action, Aristotle only once mentions it in relation to dramatic action. He says, ‘Tragedy tries, a far as possible, to live within a single revolution of the Sun, or only slightly to exceed it’. Aristotle never mentions the Unity of Place at all or even says that it is desirable to confine the action to a single place.</a:t>
          </a:r>
        </a:p>
      </dgm:t>
    </dgm:pt>
    <dgm:pt modelId="{0130D8AA-5572-442F-995D-3441C211AF6B}" type="parTrans" cxnId="{ED498A2B-7592-4D6B-849C-5353362DA461}">
      <dgm:prSet/>
      <dgm:spPr/>
      <dgm:t>
        <a:bodyPr/>
        <a:lstStyle/>
        <a:p>
          <a:endParaRPr lang="en-US"/>
        </a:p>
      </dgm:t>
    </dgm:pt>
    <dgm:pt modelId="{E606CF73-6D72-4A75-982C-CA6D236C4744}" type="sibTrans" cxnId="{ED498A2B-7592-4D6B-849C-5353362DA461}">
      <dgm:prSet/>
      <dgm:spPr/>
      <dgm:t>
        <a:bodyPr/>
        <a:lstStyle/>
        <a:p>
          <a:endParaRPr lang="en-US"/>
        </a:p>
      </dgm:t>
    </dgm:pt>
    <dgm:pt modelId="{9A2C0E2A-0626-4EF2-B0A9-A833A523D940}">
      <dgm:prSet/>
      <dgm:spPr/>
      <dgm:t>
        <a:bodyPr/>
        <a:lstStyle/>
        <a:p>
          <a:pPr>
            <a:defRPr cap="all"/>
          </a:pPr>
          <a:r>
            <a:rPr lang="en-US"/>
            <a:t>According to Aristotle, a good tragic plot arouses the emotions of pity and fear in spectator or the reader. He divides plot into two parts i.e. complication and denouement or in other words the rising action and the falling action.</a:t>
          </a:r>
        </a:p>
      </dgm:t>
    </dgm:pt>
    <dgm:pt modelId="{5D6B147F-D281-410B-B51A-0C08CFB12F56}" type="parTrans" cxnId="{D4C15874-D23A-481F-89DB-572B311C8254}">
      <dgm:prSet/>
      <dgm:spPr/>
      <dgm:t>
        <a:bodyPr/>
        <a:lstStyle/>
        <a:p>
          <a:endParaRPr lang="en-US"/>
        </a:p>
      </dgm:t>
    </dgm:pt>
    <dgm:pt modelId="{4F79BBF8-89EB-475F-924B-C3E97243A451}" type="sibTrans" cxnId="{D4C15874-D23A-481F-89DB-572B311C8254}">
      <dgm:prSet/>
      <dgm:spPr/>
      <dgm:t>
        <a:bodyPr/>
        <a:lstStyle/>
        <a:p>
          <a:endParaRPr lang="en-US"/>
        </a:p>
      </dgm:t>
    </dgm:pt>
    <dgm:pt modelId="{394294C5-2F52-4166-ABB2-F6D7AAB9480A}" type="pres">
      <dgm:prSet presAssocID="{80BC337B-6177-4472-AF3F-C167AAF1776B}" presName="root" presStyleCnt="0">
        <dgm:presLayoutVars>
          <dgm:dir/>
          <dgm:resizeHandles val="exact"/>
        </dgm:presLayoutVars>
      </dgm:prSet>
      <dgm:spPr/>
    </dgm:pt>
    <dgm:pt modelId="{09DB3BDE-ADCC-4030-B32E-B15DCC0EFDCB}" type="pres">
      <dgm:prSet presAssocID="{ADE2F93F-A048-4B5E-B817-1CEEB47EF5B1}" presName="compNode" presStyleCnt="0"/>
      <dgm:spPr/>
    </dgm:pt>
    <dgm:pt modelId="{7AE91879-9BD1-4DF7-A59C-1878C9FAED5B}" type="pres">
      <dgm:prSet presAssocID="{ADE2F93F-A048-4B5E-B817-1CEEB47EF5B1}" presName="iconBgRect" presStyleLbl="bgShp" presStyleIdx="0" presStyleCnt="2"/>
      <dgm:spPr>
        <a:prstGeom prst="round2DiagRect">
          <a:avLst>
            <a:gd name="adj1" fmla="val 29727"/>
            <a:gd name="adj2" fmla="val 0"/>
          </a:avLst>
        </a:prstGeom>
      </dgm:spPr>
    </dgm:pt>
    <dgm:pt modelId="{7A05576E-6AF2-44AD-A207-2DB2A3C2B9FE}" type="pres">
      <dgm:prSet presAssocID="{ADE2F93F-A048-4B5E-B817-1CEEB47EF5B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oker Hat"/>
        </a:ext>
      </dgm:extLst>
    </dgm:pt>
    <dgm:pt modelId="{4213CAE4-F66A-4EB2-8969-E2FBD1A379B8}" type="pres">
      <dgm:prSet presAssocID="{ADE2F93F-A048-4B5E-B817-1CEEB47EF5B1}" presName="spaceRect" presStyleCnt="0"/>
      <dgm:spPr/>
    </dgm:pt>
    <dgm:pt modelId="{53CC99F7-5483-4AF9-8E28-07DD7B9AFEE1}" type="pres">
      <dgm:prSet presAssocID="{ADE2F93F-A048-4B5E-B817-1CEEB47EF5B1}" presName="textRect" presStyleLbl="revTx" presStyleIdx="0" presStyleCnt="2">
        <dgm:presLayoutVars>
          <dgm:chMax val="1"/>
          <dgm:chPref val="1"/>
        </dgm:presLayoutVars>
      </dgm:prSet>
      <dgm:spPr/>
    </dgm:pt>
    <dgm:pt modelId="{065E5381-17F3-4FC3-A575-B65104106EED}" type="pres">
      <dgm:prSet presAssocID="{E606CF73-6D72-4A75-982C-CA6D236C4744}" presName="sibTrans" presStyleCnt="0"/>
      <dgm:spPr/>
    </dgm:pt>
    <dgm:pt modelId="{D7A9A27C-7A33-43B7-A800-A15E2CFB2522}" type="pres">
      <dgm:prSet presAssocID="{9A2C0E2A-0626-4EF2-B0A9-A833A523D940}" presName="compNode" presStyleCnt="0"/>
      <dgm:spPr/>
    </dgm:pt>
    <dgm:pt modelId="{7B129FD3-E122-4DA1-B5C5-7F4D144D8C34}" type="pres">
      <dgm:prSet presAssocID="{9A2C0E2A-0626-4EF2-B0A9-A833A523D940}" presName="iconBgRect" presStyleLbl="bgShp" presStyleIdx="1" presStyleCnt="2"/>
      <dgm:spPr>
        <a:prstGeom prst="round2DiagRect">
          <a:avLst>
            <a:gd name="adj1" fmla="val 29727"/>
            <a:gd name="adj2" fmla="val 0"/>
          </a:avLst>
        </a:prstGeom>
      </dgm:spPr>
    </dgm:pt>
    <dgm:pt modelId="{B332FFAF-A317-4D8F-A749-F0A2C265FBD6}" type="pres">
      <dgm:prSet presAssocID="{9A2C0E2A-0626-4EF2-B0A9-A833A523D94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261EB28B-56A1-4B41-AD20-D0EB7C8D51EB}" type="pres">
      <dgm:prSet presAssocID="{9A2C0E2A-0626-4EF2-B0A9-A833A523D940}" presName="spaceRect" presStyleCnt="0"/>
      <dgm:spPr/>
    </dgm:pt>
    <dgm:pt modelId="{262A457C-FA0D-4025-B09C-65C525751740}" type="pres">
      <dgm:prSet presAssocID="{9A2C0E2A-0626-4EF2-B0A9-A833A523D940}" presName="textRect" presStyleLbl="revTx" presStyleIdx="1" presStyleCnt="2">
        <dgm:presLayoutVars>
          <dgm:chMax val="1"/>
          <dgm:chPref val="1"/>
        </dgm:presLayoutVars>
      </dgm:prSet>
      <dgm:spPr/>
    </dgm:pt>
  </dgm:ptLst>
  <dgm:cxnLst>
    <dgm:cxn modelId="{ED498A2B-7592-4D6B-849C-5353362DA461}" srcId="{80BC337B-6177-4472-AF3F-C167AAF1776B}" destId="{ADE2F93F-A048-4B5E-B817-1CEEB47EF5B1}" srcOrd="0" destOrd="0" parTransId="{0130D8AA-5572-442F-995D-3441C211AF6B}" sibTransId="{E606CF73-6D72-4A75-982C-CA6D236C4744}"/>
    <dgm:cxn modelId="{6B1D8E73-F602-4749-A242-11A4F8033FFB}" type="presOf" srcId="{9A2C0E2A-0626-4EF2-B0A9-A833A523D940}" destId="{262A457C-FA0D-4025-B09C-65C525751740}" srcOrd="0" destOrd="0" presId="urn:microsoft.com/office/officeart/2018/5/layout/IconLeafLabelList"/>
    <dgm:cxn modelId="{D4C15874-D23A-481F-89DB-572B311C8254}" srcId="{80BC337B-6177-4472-AF3F-C167AAF1776B}" destId="{9A2C0E2A-0626-4EF2-B0A9-A833A523D940}" srcOrd="1" destOrd="0" parTransId="{5D6B147F-D281-410B-B51A-0C08CFB12F56}" sibTransId="{4F79BBF8-89EB-475F-924B-C3E97243A451}"/>
    <dgm:cxn modelId="{2D01A097-1B94-4DBD-B07A-7732D2B61A28}" type="presOf" srcId="{80BC337B-6177-4472-AF3F-C167AAF1776B}" destId="{394294C5-2F52-4166-ABB2-F6D7AAB9480A}" srcOrd="0" destOrd="0" presId="urn:microsoft.com/office/officeart/2018/5/layout/IconLeafLabelList"/>
    <dgm:cxn modelId="{D24123BE-8D2A-47A3-A5ED-E48944DD6FAA}" type="presOf" srcId="{ADE2F93F-A048-4B5E-B817-1CEEB47EF5B1}" destId="{53CC99F7-5483-4AF9-8E28-07DD7B9AFEE1}" srcOrd="0" destOrd="0" presId="urn:microsoft.com/office/officeart/2018/5/layout/IconLeafLabelList"/>
    <dgm:cxn modelId="{AFF101F1-B192-4885-A010-EC908D93A53D}" type="presParOf" srcId="{394294C5-2F52-4166-ABB2-F6D7AAB9480A}" destId="{09DB3BDE-ADCC-4030-B32E-B15DCC0EFDCB}" srcOrd="0" destOrd="0" presId="urn:microsoft.com/office/officeart/2018/5/layout/IconLeafLabelList"/>
    <dgm:cxn modelId="{20D2F5E8-63D0-44CD-9B38-C78E49E0BDC6}" type="presParOf" srcId="{09DB3BDE-ADCC-4030-B32E-B15DCC0EFDCB}" destId="{7AE91879-9BD1-4DF7-A59C-1878C9FAED5B}" srcOrd="0" destOrd="0" presId="urn:microsoft.com/office/officeart/2018/5/layout/IconLeafLabelList"/>
    <dgm:cxn modelId="{B2CB30C9-02DE-44F4-8360-A3CD84CCEB37}" type="presParOf" srcId="{09DB3BDE-ADCC-4030-B32E-B15DCC0EFDCB}" destId="{7A05576E-6AF2-44AD-A207-2DB2A3C2B9FE}" srcOrd="1" destOrd="0" presId="urn:microsoft.com/office/officeart/2018/5/layout/IconLeafLabelList"/>
    <dgm:cxn modelId="{2E454A0D-98B0-48D9-83E3-BFCFBC19F37F}" type="presParOf" srcId="{09DB3BDE-ADCC-4030-B32E-B15DCC0EFDCB}" destId="{4213CAE4-F66A-4EB2-8969-E2FBD1A379B8}" srcOrd="2" destOrd="0" presId="urn:microsoft.com/office/officeart/2018/5/layout/IconLeafLabelList"/>
    <dgm:cxn modelId="{066ACA71-5375-4990-8770-840A5647A9C3}" type="presParOf" srcId="{09DB3BDE-ADCC-4030-B32E-B15DCC0EFDCB}" destId="{53CC99F7-5483-4AF9-8E28-07DD7B9AFEE1}" srcOrd="3" destOrd="0" presId="urn:microsoft.com/office/officeart/2018/5/layout/IconLeafLabelList"/>
    <dgm:cxn modelId="{D2A34636-AB08-4715-A7BE-60E828D6B132}" type="presParOf" srcId="{394294C5-2F52-4166-ABB2-F6D7AAB9480A}" destId="{065E5381-17F3-4FC3-A575-B65104106EED}" srcOrd="1" destOrd="0" presId="urn:microsoft.com/office/officeart/2018/5/layout/IconLeafLabelList"/>
    <dgm:cxn modelId="{450CB339-7106-4DCD-AAAA-00E8A535E618}" type="presParOf" srcId="{394294C5-2F52-4166-ABB2-F6D7AAB9480A}" destId="{D7A9A27C-7A33-43B7-A800-A15E2CFB2522}" srcOrd="2" destOrd="0" presId="urn:microsoft.com/office/officeart/2018/5/layout/IconLeafLabelList"/>
    <dgm:cxn modelId="{223650A8-6EE1-4EBF-BACB-3BEBC3FEE202}" type="presParOf" srcId="{D7A9A27C-7A33-43B7-A800-A15E2CFB2522}" destId="{7B129FD3-E122-4DA1-B5C5-7F4D144D8C34}" srcOrd="0" destOrd="0" presId="urn:microsoft.com/office/officeart/2018/5/layout/IconLeafLabelList"/>
    <dgm:cxn modelId="{8469501B-6BC0-4725-8490-40E78C1916F3}" type="presParOf" srcId="{D7A9A27C-7A33-43B7-A800-A15E2CFB2522}" destId="{B332FFAF-A317-4D8F-A749-F0A2C265FBD6}" srcOrd="1" destOrd="0" presId="urn:microsoft.com/office/officeart/2018/5/layout/IconLeafLabelList"/>
    <dgm:cxn modelId="{A294AC0D-76BF-44BE-87C7-C0CD7A4B6047}" type="presParOf" srcId="{D7A9A27C-7A33-43B7-A800-A15E2CFB2522}" destId="{261EB28B-56A1-4B41-AD20-D0EB7C8D51EB}" srcOrd="2" destOrd="0" presId="urn:microsoft.com/office/officeart/2018/5/layout/IconLeafLabelList"/>
    <dgm:cxn modelId="{96FC68A3-96D3-4D32-AB33-2355CD1E0E9D}" type="presParOf" srcId="{D7A9A27C-7A33-43B7-A800-A15E2CFB2522}" destId="{262A457C-FA0D-4025-B09C-65C52575174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F5F682-229C-4327-9631-BB80CEFA336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9A1F175-E254-4B0E-B816-0B9BEE8C3BD0}">
      <dgm:prSet/>
      <dgm:spPr/>
      <dgm:t>
        <a:bodyPr/>
        <a:lstStyle/>
        <a:p>
          <a:r>
            <a:rPr lang="en-US"/>
            <a:t>The three unities of Aristotle refer to the principles of dramatic composition as outlined by the ancient Greek philosopher Aristotle in his work "Poetics." These unities are guidelines for creating cohesive and well-structured plays in classical Greek drama. The three unities are:</a:t>
          </a:r>
        </a:p>
      </dgm:t>
    </dgm:pt>
    <dgm:pt modelId="{20517D80-A7C4-4A46-AE8C-22349EA35417}" type="parTrans" cxnId="{B94DF4DE-EBE4-4A11-B8BC-8C9D2052134B}">
      <dgm:prSet/>
      <dgm:spPr/>
      <dgm:t>
        <a:bodyPr/>
        <a:lstStyle/>
        <a:p>
          <a:endParaRPr lang="en-US"/>
        </a:p>
      </dgm:t>
    </dgm:pt>
    <dgm:pt modelId="{D918EDB2-DB72-43A8-96A7-8F309C0728A7}" type="sibTrans" cxnId="{B94DF4DE-EBE4-4A11-B8BC-8C9D2052134B}">
      <dgm:prSet/>
      <dgm:spPr/>
      <dgm:t>
        <a:bodyPr/>
        <a:lstStyle/>
        <a:p>
          <a:endParaRPr lang="en-US"/>
        </a:p>
      </dgm:t>
    </dgm:pt>
    <dgm:pt modelId="{85785DCE-5554-474D-8D96-BF365552DBE8}">
      <dgm:prSet/>
      <dgm:spPr/>
      <dgm:t>
        <a:bodyPr/>
        <a:lstStyle/>
        <a:p>
          <a:r>
            <a:rPr lang="en-US"/>
            <a:t>Unity of Action (or Unity of Plot): The unity of action dictates that a play should have a single main plot or storyline that is focused and coherent. According to Aristotle, the plot should have a clear beginning, middle, and end, with all events and actions directly related to the central theme. Any subplots or secondary events should be closely connected to the main plot and contribute to its development. The goal is to maintain a sense of unity and avoid unnecessary digressions or distractions.</a:t>
          </a:r>
        </a:p>
      </dgm:t>
    </dgm:pt>
    <dgm:pt modelId="{C6A49796-CD90-41CE-83BB-6C19647E1D73}" type="parTrans" cxnId="{35F0751C-64B3-4CF1-8695-34DECE4B5EF1}">
      <dgm:prSet/>
      <dgm:spPr/>
      <dgm:t>
        <a:bodyPr/>
        <a:lstStyle/>
        <a:p>
          <a:endParaRPr lang="en-US"/>
        </a:p>
      </dgm:t>
    </dgm:pt>
    <dgm:pt modelId="{A23DD85E-D0EC-4E16-B8D1-32D18CD9742A}" type="sibTrans" cxnId="{35F0751C-64B3-4CF1-8695-34DECE4B5EF1}">
      <dgm:prSet/>
      <dgm:spPr/>
      <dgm:t>
        <a:bodyPr/>
        <a:lstStyle/>
        <a:p>
          <a:endParaRPr lang="en-US"/>
        </a:p>
      </dgm:t>
    </dgm:pt>
    <dgm:pt modelId="{1F0F3BC2-AEE8-4E15-ABE9-49C5C499D03E}" type="pres">
      <dgm:prSet presAssocID="{14F5F682-229C-4327-9631-BB80CEFA3363}" presName="root" presStyleCnt="0">
        <dgm:presLayoutVars>
          <dgm:dir/>
          <dgm:resizeHandles val="exact"/>
        </dgm:presLayoutVars>
      </dgm:prSet>
      <dgm:spPr/>
    </dgm:pt>
    <dgm:pt modelId="{25ECD42B-34D6-44B8-9B72-3A34BB2ACB36}" type="pres">
      <dgm:prSet presAssocID="{14F5F682-229C-4327-9631-BB80CEFA3363}" presName="container" presStyleCnt="0">
        <dgm:presLayoutVars>
          <dgm:dir/>
          <dgm:resizeHandles val="exact"/>
        </dgm:presLayoutVars>
      </dgm:prSet>
      <dgm:spPr/>
    </dgm:pt>
    <dgm:pt modelId="{00335AD6-39BF-4527-91F6-F55FD4D5557E}" type="pres">
      <dgm:prSet presAssocID="{79A1F175-E254-4B0E-B816-0B9BEE8C3BD0}" presName="compNode" presStyleCnt="0"/>
      <dgm:spPr/>
    </dgm:pt>
    <dgm:pt modelId="{AE8F8D09-2750-44F0-8366-3D5C5DF9BA45}" type="pres">
      <dgm:prSet presAssocID="{79A1F175-E254-4B0E-B816-0B9BEE8C3BD0}" presName="iconBgRect" presStyleLbl="bgShp" presStyleIdx="0" presStyleCnt="2"/>
      <dgm:spPr/>
    </dgm:pt>
    <dgm:pt modelId="{8FB26028-CA76-46A9-A43B-A51CD1A9488D}" type="pres">
      <dgm:prSet presAssocID="{79A1F175-E254-4B0E-B816-0B9BEE8C3BD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FE4092B5-E881-49FC-A14E-415F25696F6D}" type="pres">
      <dgm:prSet presAssocID="{79A1F175-E254-4B0E-B816-0B9BEE8C3BD0}" presName="spaceRect" presStyleCnt="0"/>
      <dgm:spPr/>
    </dgm:pt>
    <dgm:pt modelId="{38B62E8A-9BF0-42D5-BABC-FF58630A891F}" type="pres">
      <dgm:prSet presAssocID="{79A1F175-E254-4B0E-B816-0B9BEE8C3BD0}" presName="textRect" presStyleLbl="revTx" presStyleIdx="0" presStyleCnt="2">
        <dgm:presLayoutVars>
          <dgm:chMax val="1"/>
          <dgm:chPref val="1"/>
        </dgm:presLayoutVars>
      </dgm:prSet>
      <dgm:spPr/>
    </dgm:pt>
    <dgm:pt modelId="{963C282C-1D4F-4718-921A-584195393FA9}" type="pres">
      <dgm:prSet presAssocID="{D918EDB2-DB72-43A8-96A7-8F309C0728A7}" presName="sibTrans" presStyleLbl="sibTrans2D1" presStyleIdx="0" presStyleCnt="0"/>
      <dgm:spPr/>
    </dgm:pt>
    <dgm:pt modelId="{429A33A9-2F60-4E34-A78B-0E12BFE8B8BD}" type="pres">
      <dgm:prSet presAssocID="{85785DCE-5554-474D-8D96-BF365552DBE8}" presName="compNode" presStyleCnt="0"/>
      <dgm:spPr/>
    </dgm:pt>
    <dgm:pt modelId="{0BCF3362-81B3-4513-88D6-B2910AF8839A}" type="pres">
      <dgm:prSet presAssocID="{85785DCE-5554-474D-8D96-BF365552DBE8}" presName="iconBgRect" presStyleLbl="bgShp" presStyleIdx="1" presStyleCnt="2"/>
      <dgm:spPr/>
    </dgm:pt>
    <dgm:pt modelId="{EC03C106-76C5-48C0-B511-94B25B0D49E9}" type="pres">
      <dgm:prSet presAssocID="{85785DCE-5554-474D-8D96-BF365552DBE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7670103C-759D-4587-B1D7-BE5BD6A4AAAE}" type="pres">
      <dgm:prSet presAssocID="{85785DCE-5554-474D-8D96-BF365552DBE8}" presName="spaceRect" presStyleCnt="0"/>
      <dgm:spPr/>
    </dgm:pt>
    <dgm:pt modelId="{48E361A9-8333-4822-A771-872F1DF1C6B3}" type="pres">
      <dgm:prSet presAssocID="{85785DCE-5554-474D-8D96-BF365552DBE8}" presName="textRect" presStyleLbl="revTx" presStyleIdx="1" presStyleCnt="2">
        <dgm:presLayoutVars>
          <dgm:chMax val="1"/>
          <dgm:chPref val="1"/>
        </dgm:presLayoutVars>
      </dgm:prSet>
      <dgm:spPr/>
    </dgm:pt>
  </dgm:ptLst>
  <dgm:cxnLst>
    <dgm:cxn modelId="{35F0751C-64B3-4CF1-8695-34DECE4B5EF1}" srcId="{14F5F682-229C-4327-9631-BB80CEFA3363}" destId="{85785DCE-5554-474D-8D96-BF365552DBE8}" srcOrd="1" destOrd="0" parTransId="{C6A49796-CD90-41CE-83BB-6C19647E1D73}" sibTransId="{A23DD85E-D0EC-4E16-B8D1-32D18CD9742A}"/>
    <dgm:cxn modelId="{B8308E25-4C58-456E-A37D-EEDB85824D2B}" type="presOf" srcId="{79A1F175-E254-4B0E-B816-0B9BEE8C3BD0}" destId="{38B62E8A-9BF0-42D5-BABC-FF58630A891F}" srcOrd="0" destOrd="0" presId="urn:microsoft.com/office/officeart/2018/2/layout/IconCircleList"/>
    <dgm:cxn modelId="{7415566F-3F83-49E6-8B8D-B32A67C248FA}" type="presOf" srcId="{D918EDB2-DB72-43A8-96A7-8F309C0728A7}" destId="{963C282C-1D4F-4718-921A-584195393FA9}" srcOrd="0" destOrd="0" presId="urn:microsoft.com/office/officeart/2018/2/layout/IconCircleList"/>
    <dgm:cxn modelId="{60FBB383-96C7-4AA1-9D55-B7DF248D2CC7}" type="presOf" srcId="{85785DCE-5554-474D-8D96-BF365552DBE8}" destId="{48E361A9-8333-4822-A771-872F1DF1C6B3}" srcOrd="0" destOrd="0" presId="urn:microsoft.com/office/officeart/2018/2/layout/IconCircleList"/>
    <dgm:cxn modelId="{B8A910D8-F2E2-4B1A-AB61-040D556035E3}" type="presOf" srcId="{14F5F682-229C-4327-9631-BB80CEFA3363}" destId="{1F0F3BC2-AEE8-4E15-ABE9-49C5C499D03E}" srcOrd="0" destOrd="0" presId="urn:microsoft.com/office/officeart/2018/2/layout/IconCircleList"/>
    <dgm:cxn modelId="{B94DF4DE-EBE4-4A11-B8BC-8C9D2052134B}" srcId="{14F5F682-229C-4327-9631-BB80CEFA3363}" destId="{79A1F175-E254-4B0E-B816-0B9BEE8C3BD0}" srcOrd="0" destOrd="0" parTransId="{20517D80-A7C4-4A46-AE8C-22349EA35417}" sibTransId="{D918EDB2-DB72-43A8-96A7-8F309C0728A7}"/>
    <dgm:cxn modelId="{A957439A-848E-4C7F-A15A-5D5D7F3E27CC}" type="presParOf" srcId="{1F0F3BC2-AEE8-4E15-ABE9-49C5C499D03E}" destId="{25ECD42B-34D6-44B8-9B72-3A34BB2ACB36}" srcOrd="0" destOrd="0" presId="urn:microsoft.com/office/officeart/2018/2/layout/IconCircleList"/>
    <dgm:cxn modelId="{8B1E947C-D026-404C-937F-84058CFCE3EE}" type="presParOf" srcId="{25ECD42B-34D6-44B8-9B72-3A34BB2ACB36}" destId="{00335AD6-39BF-4527-91F6-F55FD4D5557E}" srcOrd="0" destOrd="0" presId="urn:microsoft.com/office/officeart/2018/2/layout/IconCircleList"/>
    <dgm:cxn modelId="{255354A6-0AA7-4A13-9B34-FC3E69F36618}" type="presParOf" srcId="{00335AD6-39BF-4527-91F6-F55FD4D5557E}" destId="{AE8F8D09-2750-44F0-8366-3D5C5DF9BA45}" srcOrd="0" destOrd="0" presId="urn:microsoft.com/office/officeart/2018/2/layout/IconCircleList"/>
    <dgm:cxn modelId="{7A53921C-36EA-4FB3-AD02-879BFFD5E705}" type="presParOf" srcId="{00335AD6-39BF-4527-91F6-F55FD4D5557E}" destId="{8FB26028-CA76-46A9-A43B-A51CD1A9488D}" srcOrd="1" destOrd="0" presId="urn:microsoft.com/office/officeart/2018/2/layout/IconCircleList"/>
    <dgm:cxn modelId="{A3C9B801-FADC-41B0-9012-B5E10DBBC9A0}" type="presParOf" srcId="{00335AD6-39BF-4527-91F6-F55FD4D5557E}" destId="{FE4092B5-E881-49FC-A14E-415F25696F6D}" srcOrd="2" destOrd="0" presId="urn:microsoft.com/office/officeart/2018/2/layout/IconCircleList"/>
    <dgm:cxn modelId="{81CE38F5-8646-437D-AD0A-3F16C60494C6}" type="presParOf" srcId="{00335AD6-39BF-4527-91F6-F55FD4D5557E}" destId="{38B62E8A-9BF0-42D5-BABC-FF58630A891F}" srcOrd="3" destOrd="0" presId="urn:microsoft.com/office/officeart/2018/2/layout/IconCircleList"/>
    <dgm:cxn modelId="{C93E94CE-6A3B-4735-B50F-ED4BBFB49A0D}" type="presParOf" srcId="{25ECD42B-34D6-44B8-9B72-3A34BB2ACB36}" destId="{963C282C-1D4F-4718-921A-584195393FA9}" srcOrd="1" destOrd="0" presId="urn:microsoft.com/office/officeart/2018/2/layout/IconCircleList"/>
    <dgm:cxn modelId="{AEC7531C-B4CF-4D6D-9C2C-05E7882F6A31}" type="presParOf" srcId="{25ECD42B-34D6-44B8-9B72-3A34BB2ACB36}" destId="{429A33A9-2F60-4E34-A78B-0E12BFE8B8BD}" srcOrd="2" destOrd="0" presId="urn:microsoft.com/office/officeart/2018/2/layout/IconCircleList"/>
    <dgm:cxn modelId="{D595A8FA-A659-4031-AC65-7804CE2F45C1}" type="presParOf" srcId="{429A33A9-2F60-4E34-A78B-0E12BFE8B8BD}" destId="{0BCF3362-81B3-4513-88D6-B2910AF8839A}" srcOrd="0" destOrd="0" presId="urn:microsoft.com/office/officeart/2018/2/layout/IconCircleList"/>
    <dgm:cxn modelId="{3A9E12B7-49A3-48DA-920D-65068DE6FE0F}" type="presParOf" srcId="{429A33A9-2F60-4E34-A78B-0E12BFE8B8BD}" destId="{EC03C106-76C5-48C0-B511-94B25B0D49E9}" srcOrd="1" destOrd="0" presId="urn:microsoft.com/office/officeart/2018/2/layout/IconCircleList"/>
    <dgm:cxn modelId="{C9B89871-5F33-4FCB-9583-DFB8A4935207}" type="presParOf" srcId="{429A33A9-2F60-4E34-A78B-0E12BFE8B8BD}" destId="{7670103C-759D-4587-B1D7-BE5BD6A4AAAE}" srcOrd="2" destOrd="0" presId="urn:microsoft.com/office/officeart/2018/2/layout/IconCircleList"/>
    <dgm:cxn modelId="{016016A9-E49E-4048-AD8E-DBD302482415}" type="presParOf" srcId="{429A33A9-2F60-4E34-A78B-0E12BFE8B8BD}" destId="{48E361A9-8333-4822-A771-872F1DF1C6B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91879-9BD1-4DF7-A59C-1878C9FAED5B}">
      <dsp:nvSpPr>
        <dsp:cNvPr id="0" name=""/>
        <dsp:cNvSpPr/>
      </dsp:nvSpPr>
      <dsp:spPr>
        <a:xfrm>
          <a:off x="451452" y="449152"/>
          <a:ext cx="1406812" cy="1406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05576E-6AF2-44AD-A207-2DB2A3C2B9FE}">
      <dsp:nvSpPr>
        <dsp:cNvPr id="0" name=""/>
        <dsp:cNvSpPr/>
      </dsp:nvSpPr>
      <dsp:spPr>
        <a:xfrm>
          <a:off x="751264" y="748965"/>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CC99F7-5483-4AF9-8E28-07DD7B9AFEE1}">
      <dsp:nvSpPr>
        <dsp:cNvPr id="0" name=""/>
        <dsp:cNvSpPr/>
      </dsp:nvSpPr>
      <dsp:spPr>
        <a:xfrm>
          <a:off x="1733" y="2294152"/>
          <a:ext cx="2306250" cy="15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As regards the Unity of Action, Aristotle only once mentions it in relation to dramatic action. He says, ‘Tragedy tries, a far as possible, to live within a single revolution of the Sun, or only slightly to exceed it’. Aristotle never mentions the Unity of Place at all or even says that it is desirable to confine the action to a single place.</a:t>
          </a:r>
        </a:p>
      </dsp:txBody>
      <dsp:txXfrm>
        <a:off x="1733" y="2294152"/>
        <a:ext cx="2306250" cy="1511718"/>
      </dsp:txXfrm>
    </dsp:sp>
    <dsp:sp modelId="{7B129FD3-E122-4DA1-B5C5-7F4D144D8C34}">
      <dsp:nvSpPr>
        <dsp:cNvPr id="0" name=""/>
        <dsp:cNvSpPr/>
      </dsp:nvSpPr>
      <dsp:spPr>
        <a:xfrm>
          <a:off x="3161296" y="449152"/>
          <a:ext cx="1406812" cy="1406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32FFAF-A317-4D8F-A749-F0A2C265FBD6}">
      <dsp:nvSpPr>
        <dsp:cNvPr id="0" name=""/>
        <dsp:cNvSpPr/>
      </dsp:nvSpPr>
      <dsp:spPr>
        <a:xfrm>
          <a:off x="3461108" y="748965"/>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2A457C-FA0D-4025-B09C-65C525751740}">
      <dsp:nvSpPr>
        <dsp:cNvPr id="0" name=""/>
        <dsp:cNvSpPr/>
      </dsp:nvSpPr>
      <dsp:spPr>
        <a:xfrm>
          <a:off x="2711577" y="2294152"/>
          <a:ext cx="2306250" cy="15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According to Aristotle, a good tragic plot arouses the emotions of pity and fear in spectator or the reader. He divides plot into two parts i.e. complication and denouement or in other words the rising action and the falling action.</a:t>
          </a:r>
        </a:p>
      </dsp:txBody>
      <dsp:txXfrm>
        <a:off x="2711577" y="2294152"/>
        <a:ext cx="2306250" cy="1511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F8D09-2750-44F0-8366-3D5C5DF9BA45}">
      <dsp:nvSpPr>
        <dsp:cNvPr id="0" name=""/>
        <dsp:cNvSpPr/>
      </dsp:nvSpPr>
      <dsp:spPr>
        <a:xfrm>
          <a:off x="37425" y="1284023"/>
          <a:ext cx="973665" cy="97366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26028-CA76-46A9-A43B-A51CD1A9488D}">
      <dsp:nvSpPr>
        <dsp:cNvPr id="0" name=""/>
        <dsp:cNvSpPr/>
      </dsp:nvSpPr>
      <dsp:spPr>
        <a:xfrm>
          <a:off x="241895" y="1488493"/>
          <a:ext cx="564725" cy="5647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B62E8A-9BF0-42D5-BABC-FF58630A891F}">
      <dsp:nvSpPr>
        <dsp:cNvPr id="0" name=""/>
        <dsp:cNvSpPr/>
      </dsp:nvSpPr>
      <dsp:spPr>
        <a:xfrm>
          <a:off x="1219733" y="1284023"/>
          <a:ext cx="2295067" cy="973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The three unities of Aristotle refer to the principles of dramatic composition as outlined by the ancient Greek philosopher Aristotle in his work "Poetics." These unities are guidelines for creating cohesive and well-structured plays in classical Greek drama. The three unities are:</a:t>
          </a:r>
        </a:p>
      </dsp:txBody>
      <dsp:txXfrm>
        <a:off x="1219733" y="1284023"/>
        <a:ext cx="2295067" cy="973665"/>
      </dsp:txXfrm>
    </dsp:sp>
    <dsp:sp modelId="{0BCF3362-81B3-4513-88D6-B2910AF8839A}">
      <dsp:nvSpPr>
        <dsp:cNvPr id="0" name=""/>
        <dsp:cNvSpPr/>
      </dsp:nvSpPr>
      <dsp:spPr>
        <a:xfrm>
          <a:off x="3914699" y="1284023"/>
          <a:ext cx="973665" cy="97366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3C106-76C5-48C0-B511-94B25B0D49E9}">
      <dsp:nvSpPr>
        <dsp:cNvPr id="0" name=""/>
        <dsp:cNvSpPr/>
      </dsp:nvSpPr>
      <dsp:spPr>
        <a:xfrm>
          <a:off x="4119168" y="1488493"/>
          <a:ext cx="564725" cy="5647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E361A9-8333-4822-A771-872F1DF1C6B3}">
      <dsp:nvSpPr>
        <dsp:cNvPr id="0" name=""/>
        <dsp:cNvSpPr/>
      </dsp:nvSpPr>
      <dsp:spPr>
        <a:xfrm>
          <a:off x="5097006" y="1284023"/>
          <a:ext cx="2295067" cy="973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Unity of Action (or Unity of Plot): The unity of action dictates that a play should have a single main plot or storyline that is focused and coherent. According to Aristotle, the plot should have a clear beginning, middle, and end, with all events and actions directly related to the central theme. Any subplots or secondary events should be closely connected to the main plot and contribute to its development. The goal is to maintain a sense of unity and avoid unnecessary digressions or distractions.</a:t>
          </a:r>
        </a:p>
      </dsp:txBody>
      <dsp:txXfrm>
        <a:off x="5097006" y="1284023"/>
        <a:ext cx="2295067" cy="973665"/>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D6174194-A0F1-4284-B75B-748DEEB39DE9}" type="datetimeFigureOut">
              <a:rPr lang="en-US" smtClean="0"/>
              <a:t>8/3/2023</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C85C5441-5E4E-4929-A725-0D14CA338C71}" type="slidenum">
              <a:rPr lang="en-US" smtClean="0"/>
              <a:t>‹#›</a:t>
            </a:fld>
            <a:endParaRPr lang="en-US"/>
          </a:p>
        </p:txBody>
      </p:sp>
    </p:spTree>
    <p:extLst>
      <p:ext uri="{BB962C8B-B14F-4D97-AF65-F5344CB8AC3E}">
        <p14:creationId xmlns:p14="http://schemas.microsoft.com/office/powerpoint/2010/main" val="371206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74194-A0F1-4284-B75B-748DEEB39DE9}"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C5441-5E4E-4929-A725-0D14CA338C71}" type="slidenum">
              <a:rPr lang="en-US" smtClean="0"/>
              <a:t>‹#›</a:t>
            </a:fld>
            <a:endParaRPr lang="en-US"/>
          </a:p>
        </p:txBody>
      </p:sp>
    </p:spTree>
    <p:extLst>
      <p:ext uri="{BB962C8B-B14F-4D97-AF65-F5344CB8AC3E}">
        <p14:creationId xmlns:p14="http://schemas.microsoft.com/office/powerpoint/2010/main" val="260097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74194-A0F1-4284-B75B-748DEEB39DE9}"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C5441-5E4E-4929-A725-0D14CA338C71}" type="slidenum">
              <a:rPr lang="en-US" smtClean="0"/>
              <a:t>‹#›</a:t>
            </a:fld>
            <a:endParaRPr lang="en-US"/>
          </a:p>
        </p:txBody>
      </p:sp>
    </p:spTree>
    <p:extLst>
      <p:ext uri="{BB962C8B-B14F-4D97-AF65-F5344CB8AC3E}">
        <p14:creationId xmlns:p14="http://schemas.microsoft.com/office/powerpoint/2010/main" val="2181130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74194-A0F1-4284-B75B-748DEEB39DE9}"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C5441-5E4E-4929-A725-0D14CA338C71}" type="slidenum">
              <a:rPr lang="en-US" smtClean="0"/>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309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74194-A0F1-4284-B75B-748DEEB39DE9}"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C5441-5E4E-4929-A725-0D14CA338C71}" type="slidenum">
              <a:rPr lang="en-US" smtClean="0"/>
              <a:t>‹#›</a:t>
            </a:fld>
            <a:endParaRPr lang="en-US"/>
          </a:p>
        </p:txBody>
      </p:sp>
    </p:spTree>
    <p:extLst>
      <p:ext uri="{BB962C8B-B14F-4D97-AF65-F5344CB8AC3E}">
        <p14:creationId xmlns:p14="http://schemas.microsoft.com/office/powerpoint/2010/main" val="2050193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174194-A0F1-4284-B75B-748DEEB39DE9}"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C5441-5E4E-4929-A725-0D14CA338C71}" type="slidenum">
              <a:rPr lang="en-US" smtClean="0"/>
              <a:t>‹#›</a:t>
            </a:fld>
            <a:endParaRPr lang="en-US"/>
          </a:p>
        </p:txBody>
      </p:sp>
    </p:spTree>
    <p:extLst>
      <p:ext uri="{BB962C8B-B14F-4D97-AF65-F5344CB8AC3E}">
        <p14:creationId xmlns:p14="http://schemas.microsoft.com/office/powerpoint/2010/main" val="2242625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174194-A0F1-4284-B75B-748DEEB39DE9}" type="datetimeFigureOut">
              <a:rPr lang="en-US" smtClean="0"/>
              <a:t>8/3/2023</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C85C5441-5E4E-4929-A725-0D14CA338C71}" type="slidenum">
              <a:rPr lang="en-US" smtClean="0"/>
              <a:t>‹#›</a:t>
            </a:fld>
            <a:endParaRPr lang="en-US"/>
          </a:p>
        </p:txBody>
      </p:sp>
    </p:spTree>
    <p:extLst>
      <p:ext uri="{BB962C8B-B14F-4D97-AF65-F5344CB8AC3E}">
        <p14:creationId xmlns:p14="http://schemas.microsoft.com/office/powerpoint/2010/main" val="3311361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74194-A0F1-4284-B75B-748DEEB39DE9}"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C5441-5E4E-4929-A725-0D14CA338C71}" type="slidenum">
              <a:rPr lang="en-US" smtClean="0"/>
              <a:t>‹#›</a:t>
            </a:fld>
            <a:endParaRPr lang="en-US"/>
          </a:p>
        </p:txBody>
      </p:sp>
    </p:spTree>
    <p:extLst>
      <p:ext uri="{BB962C8B-B14F-4D97-AF65-F5344CB8AC3E}">
        <p14:creationId xmlns:p14="http://schemas.microsoft.com/office/powerpoint/2010/main" val="1498933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74194-A0F1-4284-B75B-748DEEB39DE9}"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C5441-5E4E-4929-A725-0D14CA338C71}" type="slidenum">
              <a:rPr lang="en-US" smtClean="0"/>
              <a:t>‹#›</a:t>
            </a:fld>
            <a:endParaRPr lang="en-US"/>
          </a:p>
        </p:txBody>
      </p:sp>
    </p:spTree>
    <p:extLst>
      <p:ext uri="{BB962C8B-B14F-4D97-AF65-F5344CB8AC3E}">
        <p14:creationId xmlns:p14="http://schemas.microsoft.com/office/powerpoint/2010/main" val="48912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D6174194-A0F1-4284-B75B-748DEEB39DE9}" type="datetimeFigureOut">
              <a:rPr lang="en-US" smtClean="0"/>
              <a:t>8/3/2023</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C85C5441-5E4E-4929-A725-0D14CA338C71}" type="slidenum">
              <a:rPr lang="en-US" smtClean="0"/>
              <a:t>‹#›</a:t>
            </a:fld>
            <a:endParaRPr lang="en-US"/>
          </a:p>
        </p:txBody>
      </p:sp>
    </p:spTree>
    <p:extLst>
      <p:ext uri="{BB962C8B-B14F-4D97-AF65-F5344CB8AC3E}">
        <p14:creationId xmlns:p14="http://schemas.microsoft.com/office/powerpoint/2010/main" val="132449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174194-A0F1-4284-B75B-748DEEB39DE9}"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C5441-5E4E-4929-A725-0D14CA338C71}" type="slidenum">
              <a:rPr lang="en-US" smtClean="0"/>
              <a:t>‹#›</a:t>
            </a:fld>
            <a:endParaRPr lang="en-US"/>
          </a:p>
        </p:txBody>
      </p:sp>
    </p:spTree>
    <p:extLst>
      <p:ext uri="{BB962C8B-B14F-4D97-AF65-F5344CB8AC3E}">
        <p14:creationId xmlns:p14="http://schemas.microsoft.com/office/powerpoint/2010/main" val="344727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174194-A0F1-4284-B75B-748DEEB39DE9}"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C5441-5E4E-4929-A725-0D14CA338C71}" type="slidenum">
              <a:rPr lang="en-US" smtClean="0"/>
              <a:t>‹#›</a:t>
            </a:fld>
            <a:endParaRPr lang="en-US"/>
          </a:p>
        </p:txBody>
      </p:sp>
    </p:spTree>
    <p:extLst>
      <p:ext uri="{BB962C8B-B14F-4D97-AF65-F5344CB8AC3E}">
        <p14:creationId xmlns:p14="http://schemas.microsoft.com/office/powerpoint/2010/main" val="322137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174194-A0F1-4284-B75B-748DEEB39DE9}"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5C5441-5E4E-4929-A725-0D14CA338C71}" type="slidenum">
              <a:rPr lang="en-US" smtClean="0"/>
              <a:t>‹#›</a:t>
            </a:fld>
            <a:endParaRPr lang="en-US"/>
          </a:p>
        </p:txBody>
      </p:sp>
    </p:spTree>
    <p:extLst>
      <p:ext uri="{BB962C8B-B14F-4D97-AF65-F5344CB8AC3E}">
        <p14:creationId xmlns:p14="http://schemas.microsoft.com/office/powerpoint/2010/main" val="264015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174194-A0F1-4284-B75B-748DEEB39DE9}"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C5441-5E4E-4929-A725-0D14CA338C71}" type="slidenum">
              <a:rPr lang="en-US" smtClean="0"/>
              <a:t>‹#›</a:t>
            </a:fld>
            <a:endParaRPr lang="en-US"/>
          </a:p>
        </p:txBody>
      </p:sp>
    </p:spTree>
    <p:extLst>
      <p:ext uri="{BB962C8B-B14F-4D97-AF65-F5344CB8AC3E}">
        <p14:creationId xmlns:p14="http://schemas.microsoft.com/office/powerpoint/2010/main" val="173542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74194-A0F1-4284-B75B-748DEEB39DE9}"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5C5441-5E4E-4929-A725-0D14CA338C71}" type="slidenum">
              <a:rPr lang="en-US" smtClean="0"/>
              <a:t>‹#›</a:t>
            </a:fld>
            <a:endParaRPr lang="en-US"/>
          </a:p>
        </p:txBody>
      </p:sp>
    </p:spTree>
    <p:extLst>
      <p:ext uri="{BB962C8B-B14F-4D97-AF65-F5344CB8AC3E}">
        <p14:creationId xmlns:p14="http://schemas.microsoft.com/office/powerpoint/2010/main" val="1786449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74194-A0F1-4284-B75B-748DEEB39DE9}"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C5441-5E4E-4929-A725-0D14CA338C71}" type="slidenum">
              <a:rPr lang="en-US" smtClean="0"/>
              <a:t>‹#›</a:t>
            </a:fld>
            <a:endParaRPr lang="en-US"/>
          </a:p>
        </p:txBody>
      </p:sp>
    </p:spTree>
    <p:extLst>
      <p:ext uri="{BB962C8B-B14F-4D97-AF65-F5344CB8AC3E}">
        <p14:creationId xmlns:p14="http://schemas.microsoft.com/office/powerpoint/2010/main" val="21141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74194-A0F1-4284-B75B-748DEEB39DE9}"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C5441-5E4E-4929-A725-0D14CA338C71}" type="slidenum">
              <a:rPr lang="en-US" smtClean="0"/>
              <a:t>‹#›</a:t>
            </a:fld>
            <a:endParaRPr lang="en-US"/>
          </a:p>
        </p:txBody>
      </p:sp>
    </p:spTree>
    <p:extLst>
      <p:ext uri="{BB962C8B-B14F-4D97-AF65-F5344CB8AC3E}">
        <p14:creationId xmlns:p14="http://schemas.microsoft.com/office/powerpoint/2010/main" val="338890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6174194-A0F1-4284-B75B-748DEEB39DE9}" type="datetimeFigureOut">
              <a:rPr lang="en-US" smtClean="0"/>
              <a:t>8/3/2023</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5C5441-5E4E-4929-A725-0D14CA338C71}" type="slidenum">
              <a:rPr lang="en-US" smtClean="0"/>
              <a:t>‹#›</a:t>
            </a:fld>
            <a:endParaRPr lang="en-US"/>
          </a:p>
        </p:txBody>
      </p:sp>
    </p:spTree>
    <p:extLst>
      <p:ext uri="{BB962C8B-B14F-4D97-AF65-F5344CB8AC3E}">
        <p14:creationId xmlns:p14="http://schemas.microsoft.com/office/powerpoint/2010/main" val="95372026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D50C3BF-4EC6-4075-8C5A-BB4D936693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10" name="Rectangle 9">
              <a:extLst>
                <a:ext uri="{FF2B5EF4-FFF2-40B4-BE49-F238E27FC236}">
                  <a16:creationId xmlns:a16="http://schemas.microsoft.com/office/drawing/2014/main" id="{AAD5EEF9-647D-437D-909D-552158996D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AD572E06-C69D-4C73-907F-E960818C9823}"/>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p:cNvSpPr>
            <a:spLocks noGrp="1"/>
          </p:cNvSpPr>
          <p:nvPr>
            <p:ph type="ctrTitle"/>
          </p:nvPr>
        </p:nvSpPr>
        <p:spPr>
          <a:xfrm>
            <a:off x="3952549" y="1122363"/>
            <a:ext cx="4048450" cy="2387600"/>
          </a:xfrm>
        </p:spPr>
        <p:txBody>
          <a:bodyPr>
            <a:normAutofit/>
          </a:bodyPr>
          <a:lstStyle/>
          <a:p>
            <a:r>
              <a:rPr lang="en-US" dirty="0"/>
              <a:t>Literary Criticism </a:t>
            </a:r>
            <a:br>
              <a:rPr lang="en-US" dirty="0"/>
            </a:br>
            <a:r>
              <a:rPr lang="en-US" dirty="0"/>
              <a:t>(BA-TY)</a:t>
            </a:r>
          </a:p>
        </p:txBody>
      </p:sp>
      <p:sp>
        <p:nvSpPr>
          <p:cNvPr id="3" name="Subtitle 2"/>
          <p:cNvSpPr>
            <a:spLocks noGrp="1"/>
          </p:cNvSpPr>
          <p:nvPr>
            <p:ph type="subTitle" idx="1"/>
          </p:nvPr>
        </p:nvSpPr>
        <p:spPr>
          <a:xfrm>
            <a:off x="3923172" y="3602038"/>
            <a:ext cx="4077827" cy="1655762"/>
          </a:xfrm>
        </p:spPr>
        <p:txBody>
          <a:bodyPr>
            <a:normAutofit/>
          </a:bodyPr>
          <a:lstStyle/>
          <a:p>
            <a:r>
              <a:rPr lang="en-US" dirty="0"/>
              <a:t>Dr. </a:t>
            </a:r>
            <a:r>
              <a:rPr lang="en-US" dirty="0" err="1"/>
              <a:t>Nirmala</a:t>
            </a:r>
            <a:r>
              <a:rPr lang="en-US" dirty="0"/>
              <a:t> S. </a:t>
            </a:r>
            <a:r>
              <a:rPr lang="en-US" dirty="0" err="1"/>
              <a:t>Padmavat</a:t>
            </a:r>
            <a:endParaRPr lang="en-US" dirty="0"/>
          </a:p>
          <a:p>
            <a:r>
              <a:rPr lang="en-US" dirty="0"/>
              <a:t>Director, IQAC</a:t>
            </a:r>
          </a:p>
          <a:p>
            <a:r>
              <a:rPr lang="en-US" dirty="0" err="1"/>
              <a:t>Nutan</a:t>
            </a:r>
            <a:r>
              <a:rPr lang="en-US" dirty="0"/>
              <a:t> </a:t>
            </a:r>
            <a:r>
              <a:rPr lang="en-US" dirty="0" err="1"/>
              <a:t>Mahavidyalaya</a:t>
            </a:r>
            <a:r>
              <a:rPr lang="en-US" dirty="0"/>
              <a:t>, </a:t>
            </a:r>
            <a:r>
              <a:rPr lang="en-US" dirty="0" err="1"/>
              <a:t>Selu</a:t>
            </a:r>
            <a:endParaRPr lang="en-US" dirty="0"/>
          </a:p>
        </p:txBody>
      </p:sp>
      <p:pic>
        <p:nvPicPr>
          <p:cNvPr id="5" name="Picture 4">
            <a:extLst>
              <a:ext uri="{FF2B5EF4-FFF2-40B4-BE49-F238E27FC236}">
                <a16:creationId xmlns:a16="http://schemas.microsoft.com/office/drawing/2014/main" id="{4A2C6096-9D89-970A-3F35-8ED45D5815A0}"/>
              </a:ext>
            </a:extLst>
          </p:cNvPr>
          <p:cNvPicPr>
            <a:picLocks noChangeAspect="1"/>
          </p:cNvPicPr>
          <p:nvPr/>
        </p:nvPicPr>
        <p:blipFill rotWithShape="1">
          <a:blip r:embed="rId4"/>
          <a:srcRect l="20358" r="41621"/>
          <a:stretch/>
        </p:blipFill>
        <p:spPr>
          <a:xfrm>
            <a:off x="-4197" y="10"/>
            <a:ext cx="3476686" cy="6857990"/>
          </a:xfrm>
          <a:prstGeom prst="rect">
            <a:avLst/>
          </a:prstGeom>
        </p:spPr>
      </p:pic>
      <p:grpSp>
        <p:nvGrpSpPr>
          <p:cNvPr id="13" name="Group 12">
            <a:extLst>
              <a:ext uri="{FF2B5EF4-FFF2-40B4-BE49-F238E27FC236}">
                <a16:creationId xmlns:a16="http://schemas.microsoft.com/office/drawing/2014/main" id="{5C427DC4-D0C8-4AD1-971C-C179999E4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solidFill>
            <a:schemeClr val="tx1">
              <a:alpha val="70000"/>
            </a:schemeClr>
          </a:solidFill>
          <a:effectLst/>
        </p:grpSpPr>
        <p:sp>
          <p:nvSpPr>
            <p:cNvPr id="14" name="Rectangle 5">
              <a:extLst>
                <a:ext uri="{FF2B5EF4-FFF2-40B4-BE49-F238E27FC236}">
                  <a16:creationId xmlns:a16="http://schemas.microsoft.com/office/drawing/2014/main" id="{11827C78-913D-484C-8C41-03DA3142522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5" name="Freeform 6">
              <a:extLst>
                <a:ext uri="{FF2B5EF4-FFF2-40B4-BE49-F238E27FC236}">
                  <a16:creationId xmlns:a16="http://schemas.microsoft.com/office/drawing/2014/main" id="{B6F8B17C-D826-4328-938A-3EA29923DD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6" name="Freeform 7">
              <a:extLst>
                <a:ext uri="{FF2B5EF4-FFF2-40B4-BE49-F238E27FC236}">
                  <a16:creationId xmlns:a16="http://schemas.microsoft.com/office/drawing/2014/main" id="{39D88DB7-6249-4F7B-BE6A-FCC6D49786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7" name="Rectangle 8">
              <a:extLst>
                <a:ext uri="{FF2B5EF4-FFF2-40B4-BE49-F238E27FC236}">
                  <a16:creationId xmlns:a16="http://schemas.microsoft.com/office/drawing/2014/main" id="{756D5198-7167-4B16-AB98-5B4E36925F4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8" name="Freeform 9">
              <a:extLst>
                <a:ext uri="{FF2B5EF4-FFF2-40B4-BE49-F238E27FC236}">
                  <a16:creationId xmlns:a16="http://schemas.microsoft.com/office/drawing/2014/main" id="{DA8DAFD5-0534-4B77-9BDA-835065CBA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9" name="Freeform 10">
              <a:extLst>
                <a:ext uri="{FF2B5EF4-FFF2-40B4-BE49-F238E27FC236}">
                  <a16:creationId xmlns:a16="http://schemas.microsoft.com/office/drawing/2014/main" id="{7CA8B15F-CF03-4D11-8AEC-82E80157B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0" name="Freeform 11">
              <a:extLst>
                <a:ext uri="{FF2B5EF4-FFF2-40B4-BE49-F238E27FC236}">
                  <a16:creationId xmlns:a16="http://schemas.microsoft.com/office/drawing/2014/main" id="{459FF9F8-7A9B-4AA7-A132-383AF3485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1" name="Freeform 12">
              <a:extLst>
                <a:ext uri="{FF2B5EF4-FFF2-40B4-BE49-F238E27FC236}">
                  <a16:creationId xmlns:a16="http://schemas.microsoft.com/office/drawing/2014/main" id="{CBA02FB8-E42C-45DA-AAF7-3397620DAD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2" name="Freeform 13">
              <a:extLst>
                <a:ext uri="{FF2B5EF4-FFF2-40B4-BE49-F238E27FC236}">
                  <a16:creationId xmlns:a16="http://schemas.microsoft.com/office/drawing/2014/main" id="{9929394A-93E2-4CC7-BE87-C83F6A8E7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3" name="Freeform 14">
              <a:extLst>
                <a:ext uri="{FF2B5EF4-FFF2-40B4-BE49-F238E27FC236}">
                  <a16:creationId xmlns:a16="http://schemas.microsoft.com/office/drawing/2014/main" id="{0D9C5509-FF48-4A4B-93E5-54BB49A4A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4" name="Freeform 15">
              <a:extLst>
                <a:ext uri="{FF2B5EF4-FFF2-40B4-BE49-F238E27FC236}">
                  <a16:creationId xmlns:a16="http://schemas.microsoft.com/office/drawing/2014/main" id="{8D8D120B-EEA9-48FD-8996-23C6C46E1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5" name="Freeform 16">
              <a:extLst>
                <a:ext uri="{FF2B5EF4-FFF2-40B4-BE49-F238E27FC236}">
                  <a16:creationId xmlns:a16="http://schemas.microsoft.com/office/drawing/2014/main" id="{3C6F42D5-B202-46C6-8515-D98407842B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6" name="Freeform 17">
              <a:extLst>
                <a:ext uri="{FF2B5EF4-FFF2-40B4-BE49-F238E27FC236}">
                  <a16:creationId xmlns:a16="http://schemas.microsoft.com/office/drawing/2014/main" id="{63970DAE-ED0B-4C16-A738-7D472097C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7" name="Freeform 18">
              <a:extLst>
                <a:ext uri="{FF2B5EF4-FFF2-40B4-BE49-F238E27FC236}">
                  <a16:creationId xmlns:a16="http://schemas.microsoft.com/office/drawing/2014/main" id="{3057B46C-1C3D-49B0-BFA0-F8C5242339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8" name="Freeform 19">
              <a:extLst>
                <a:ext uri="{FF2B5EF4-FFF2-40B4-BE49-F238E27FC236}">
                  <a16:creationId xmlns:a16="http://schemas.microsoft.com/office/drawing/2014/main" id="{48CF20C5-3838-4173-A8B8-B2F2C98F1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9" name="Freeform 20">
              <a:extLst>
                <a:ext uri="{FF2B5EF4-FFF2-40B4-BE49-F238E27FC236}">
                  <a16:creationId xmlns:a16="http://schemas.microsoft.com/office/drawing/2014/main" id="{ECE30E10-7578-4E62-ACBF-10C479060C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0" name="Freeform 21">
              <a:extLst>
                <a:ext uri="{FF2B5EF4-FFF2-40B4-BE49-F238E27FC236}">
                  <a16:creationId xmlns:a16="http://schemas.microsoft.com/office/drawing/2014/main" id="{944967BD-A875-4678-99F4-7F57BB00D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1" name="Freeform 22">
              <a:extLst>
                <a:ext uri="{FF2B5EF4-FFF2-40B4-BE49-F238E27FC236}">
                  <a16:creationId xmlns:a16="http://schemas.microsoft.com/office/drawing/2014/main" id="{39B8890D-782F-4441-99F8-24D555ADB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2" name="Freeform 23">
              <a:extLst>
                <a:ext uri="{FF2B5EF4-FFF2-40B4-BE49-F238E27FC236}">
                  <a16:creationId xmlns:a16="http://schemas.microsoft.com/office/drawing/2014/main" id="{BD2843C9-86AC-4823-8D89-66B62F94E2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3" name="Freeform 24">
              <a:extLst>
                <a:ext uri="{FF2B5EF4-FFF2-40B4-BE49-F238E27FC236}">
                  <a16:creationId xmlns:a16="http://schemas.microsoft.com/office/drawing/2014/main" id="{1B519EA3-915E-4EAD-A40F-32168E8E1F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4" name="Freeform 25">
              <a:extLst>
                <a:ext uri="{FF2B5EF4-FFF2-40B4-BE49-F238E27FC236}">
                  <a16:creationId xmlns:a16="http://schemas.microsoft.com/office/drawing/2014/main" id="{7A321902-1E1D-4964-AF8F-D133DEA58C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5" name="Freeform 26">
              <a:extLst>
                <a:ext uri="{FF2B5EF4-FFF2-40B4-BE49-F238E27FC236}">
                  <a16:creationId xmlns:a16="http://schemas.microsoft.com/office/drawing/2014/main" id="{112E54C4-91A4-40EC-9182-578C6684F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6" name="Freeform 27">
              <a:extLst>
                <a:ext uri="{FF2B5EF4-FFF2-40B4-BE49-F238E27FC236}">
                  <a16:creationId xmlns:a16="http://schemas.microsoft.com/office/drawing/2014/main" id="{8FA627D4-711B-43E1-956F-E83777F1E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7" name="Freeform 28">
              <a:extLst>
                <a:ext uri="{FF2B5EF4-FFF2-40B4-BE49-F238E27FC236}">
                  <a16:creationId xmlns:a16="http://schemas.microsoft.com/office/drawing/2014/main" id="{A52861B4-1F11-4F96-B2C6-6CF1ABF3EA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8" name="Freeform 29">
              <a:extLst>
                <a:ext uri="{FF2B5EF4-FFF2-40B4-BE49-F238E27FC236}">
                  <a16:creationId xmlns:a16="http://schemas.microsoft.com/office/drawing/2014/main" id="{8B08E382-69A6-4F49-B9D0-30282ABF2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9" name="Freeform 30">
              <a:extLst>
                <a:ext uri="{FF2B5EF4-FFF2-40B4-BE49-F238E27FC236}">
                  <a16:creationId xmlns:a16="http://schemas.microsoft.com/office/drawing/2014/main" id="{C90814EC-520D-44F5-86DC-EC86DC654A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0" name="Freeform 31">
              <a:extLst>
                <a:ext uri="{FF2B5EF4-FFF2-40B4-BE49-F238E27FC236}">
                  <a16:creationId xmlns:a16="http://schemas.microsoft.com/office/drawing/2014/main" id="{F912B22F-31DB-46D6-8E4E-54EBED6B9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1" name="Freeform 32">
              <a:extLst>
                <a:ext uri="{FF2B5EF4-FFF2-40B4-BE49-F238E27FC236}">
                  <a16:creationId xmlns:a16="http://schemas.microsoft.com/office/drawing/2014/main" id="{051A22F2-66B3-4FF2-89BD-CD02C26814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2" name="Rectangle 33">
              <a:extLst>
                <a:ext uri="{FF2B5EF4-FFF2-40B4-BE49-F238E27FC236}">
                  <a16:creationId xmlns:a16="http://schemas.microsoft.com/office/drawing/2014/main" id="{4C2C276D-BE72-4024-971D-6777F9524CB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43" name="Freeform 34">
              <a:extLst>
                <a:ext uri="{FF2B5EF4-FFF2-40B4-BE49-F238E27FC236}">
                  <a16:creationId xmlns:a16="http://schemas.microsoft.com/office/drawing/2014/main" id="{6AFDDC6B-3AFC-48D7-95CF-5FBB511D8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4" name="Freeform 35">
              <a:extLst>
                <a:ext uri="{FF2B5EF4-FFF2-40B4-BE49-F238E27FC236}">
                  <a16:creationId xmlns:a16="http://schemas.microsoft.com/office/drawing/2014/main" id="{FFAA444D-5CF5-4864-A37F-A111C8FF8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5" name="Freeform 36">
              <a:extLst>
                <a:ext uri="{FF2B5EF4-FFF2-40B4-BE49-F238E27FC236}">
                  <a16:creationId xmlns:a16="http://schemas.microsoft.com/office/drawing/2014/main" id="{5FF79462-E4F2-48A6-A56D-0D6025638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6" name="Freeform 37">
              <a:extLst>
                <a:ext uri="{FF2B5EF4-FFF2-40B4-BE49-F238E27FC236}">
                  <a16:creationId xmlns:a16="http://schemas.microsoft.com/office/drawing/2014/main" id="{966D2CEE-D08F-46BC-B14C-93765B5B5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7" name="Freeform 38">
              <a:extLst>
                <a:ext uri="{FF2B5EF4-FFF2-40B4-BE49-F238E27FC236}">
                  <a16:creationId xmlns:a16="http://schemas.microsoft.com/office/drawing/2014/main" id="{599A4AD6-C27F-4336-9E88-8C647A23C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8" name="Freeform 39">
              <a:extLst>
                <a:ext uri="{FF2B5EF4-FFF2-40B4-BE49-F238E27FC236}">
                  <a16:creationId xmlns:a16="http://schemas.microsoft.com/office/drawing/2014/main" id="{44DF8341-5042-4DC0-BAEF-E3D91FF7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9" name="Freeform 40">
              <a:extLst>
                <a:ext uri="{FF2B5EF4-FFF2-40B4-BE49-F238E27FC236}">
                  <a16:creationId xmlns:a16="http://schemas.microsoft.com/office/drawing/2014/main" id="{71762CC7-CB05-40DA-A00C-4E2E2480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0" name="Freeform 41">
              <a:extLst>
                <a:ext uri="{FF2B5EF4-FFF2-40B4-BE49-F238E27FC236}">
                  <a16:creationId xmlns:a16="http://schemas.microsoft.com/office/drawing/2014/main" id="{4F9045FC-8914-48C8-A36C-AAA35E3F4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1" name="Freeform 42">
              <a:extLst>
                <a:ext uri="{FF2B5EF4-FFF2-40B4-BE49-F238E27FC236}">
                  <a16:creationId xmlns:a16="http://schemas.microsoft.com/office/drawing/2014/main" id="{2B8DF617-2AF1-45FE-A0B8-E36B9580A3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2" name="Freeform 43">
              <a:extLst>
                <a:ext uri="{FF2B5EF4-FFF2-40B4-BE49-F238E27FC236}">
                  <a16:creationId xmlns:a16="http://schemas.microsoft.com/office/drawing/2014/main" id="{492D7FF8-46B6-4679-9439-2057238D5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3" name="Freeform 44">
              <a:extLst>
                <a:ext uri="{FF2B5EF4-FFF2-40B4-BE49-F238E27FC236}">
                  <a16:creationId xmlns:a16="http://schemas.microsoft.com/office/drawing/2014/main" id="{33DDE513-207C-49C7-BF67-7526AAAA15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4" name="Rectangle 45">
              <a:extLst>
                <a:ext uri="{FF2B5EF4-FFF2-40B4-BE49-F238E27FC236}">
                  <a16:creationId xmlns:a16="http://schemas.microsoft.com/office/drawing/2014/main" id="{ABEE1802-DF83-4775-831C-512B9B0B153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55" name="Freeform 46">
              <a:extLst>
                <a:ext uri="{FF2B5EF4-FFF2-40B4-BE49-F238E27FC236}">
                  <a16:creationId xmlns:a16="http://schemas.microsoft.com/office/drawing/2014/main" id="{3882C4EF-F620-4972-8FB9-B856D2B63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6" name="Freeform 47">
              <a:extLst>
                <a:ext uri="{FF2B5EF4-FFF2-40B4-BE49-F238E27FC236}">
                  <a16:creationId xmlns:a16="http://schemas.microsoft.com/office/drawing/2014/main" id="{531F85E7-F63E-4D39-8088-8195AD2274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7" name="Freeform 48">
              <a:extLst>
                <a:ext uri="{FF2B5EF4-FFF2-40B4-BE49-F238E27FC236}">
                  <a16:creationId xmlns:a16="http://schemas.microsoft.com/office/drawing/2014/main" id="{9ADD32DD-B096-4677-80F8-B92AA01E6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8" name="Freeform 49">
              <a:extLst>
                <a:ext uri="{FF2B5EF4-FFF2-40B4-BE49-F238E27FC236}">
                  <a16:creationId xmlns:a16="http://schemas.microsoft.com/office/drawing/2014/main" id="{9F1863D8-139F-4C40-BF00-40B6EA0F30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9" name="Freeform 50">
              <a:extLst>
                <a:ext uri="{FF2B5EF4-FFF2-40B4-BE49-F238E27FC236}">
                  <a16:creationId xmlns:a16="http://schemas.microsoft.com/office/drawing/2014/main" id="{41C88777-539F-4497-8ACD-DB5EB48C8C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0" name="Freeform 51">
              <a:extLst>
                <a:ext uri="{FF2B5EF4-FFF2-40B4-BE49-F238E27FC236}">
                  <a16:creationId xmlns:a16="http://schemas.microsoft.com/office/drawing/2014/main" id="{502CEC28-4F28-4576-B919-7262CCC10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1" name="Freeform 52">
              <a:extLst>
                <a:ext uri="{FF2B5EF4-FFF2-40B4-BE49-F238E27FC236}">
                  <a16:creationId xmlns:a16="http://schemas.microsoft.com/office/drawing/2014/main" id="{C9E5198A-7C53-4D62-BA3D-A3AC6FD0F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2" name="Freeform 53">
              <a:extLst>
                <a:ext uri="{FF2B5EF4-FFF2-40B4-BE49-F238E27FC236}">
                  <a16:creationId xmlns:a16="http://schemas.microsoft.com/office/drawing/2014/main" id="{E9A854AB-3F74-4287-87DC-AF5A568859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3" name="Freeform 54">
              <a:extLst>
                <a:ext uri="{FF2B5EF4-FFF2-40B4-BE49-F238E27FC236}">
                  <a16:creationId xmlns:a16="http://schemas.microsoft.com/office/drawing/2014/main" id="{4AB0057E-B3A6-4026-9957-95F85AEE5C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4" name="Freeform 55">
              <a:extLst>
                <a:ext uri="{FF2B5EF4-FFF2-40B4-BE49-F238E27FC236}">
                  <a16:creationId xmlns:a16="http://schemas.microsoft.com/office/drawing/2014/main" id="{3EE41E05-F297-4026-836E-28493C070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5" name="Freeform 56">
              <a:extLst>
                <a:ext uri="{FF2B5EF4-FFF2-40B4-BE49-F238E27FC236}">
                  <a16:creationId xmlns:a16="http://schemas.microsoft.com/office/drawing/2014/main" id="{C92C5E3B-704D-4F3E-8093-7CA684C41D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6" name="Freeform 57">
              <a:extLst>
                <a:ext uri="{FF2B5EF4-FFF2-40B4-BE49-F238E27FC236}">
                  <a16:creationId xmlns:a16="http://schemas.microsoft.com/office/drawing/2014/main" id="{825CD6F0-AF7C-4FF4-97CB-67456D1D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7" name="Freeform 58">
              <a:extLst>
                <a:ext uri="{FF2B5EF4-FFF2-40B4-BE49-F238E27FC236}">
                  <a16:creationId xmlns:a16="http://schemas.microsoft.com/office/drawing/2014/main" id="{C4DD64A4-C034-4789-BB5E-F569044A3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grpSp>
      <p:grpSp>
        <p:nvGrpSpPr>
          <p:cNvPr id="69" name="Group 68">
            <a:extLst>
              <a:ext uri="{FF2B5EF4-FFF2-40B4-BE49-F238E27FC236}">
                <a16:creationId xmlns:a16="http://schemas.microsoft.com/office/drawing/2014/main" id="{B683E0DB-6F21-4C3E-8305-9450FD8D69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0" name="Freeform 32">
              <a:extLst>
                <a:ext uri="{FF2B5EF4-FFF2-40B4-BE49-F238E27FC236}">
                  <a16:creationId xmlns:a16="http://schemas.microsoft.com/office/drawing/2014/main" id="{F0A05D6A-7B96-4CC8-AE3F-7FD9D8AD9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1" name="Freeform 33">
              <a:extLst>
                <a:ext uri="{FF2B5EF4-FFF2-40B4-BE49-F238E27FC236}">
                  <a16:creationId xmlns:a16="http://schemas.microsoft.com/office/drawing/2014/main" id="{5D804E2E-555D-4400-AF17-C855839CB3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2" name="Freeform 34">
              <a:extLst>
                <a:ext uri="{FF2B5EF4-FFF2-40B4-BE49-F238E27FC236}">
                  <a16:creationId xmlns:a16="http://schemas.microsoft.com/office/drawing/2014/main" id="{18D98775-8A76-44FB-B847-48847A7B51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3" name="Freeform 35">
              <a:extLst>
                <a:ext uri="{FF2B5EF4-FFF2-40B4-BE49-F238E27FC236}">
                  <a16:creationId xmlns:a16="http://schemas.microsoft.com/office/drawing/2014/main" id="{81718D4D-D78C-49F6-A8D0-9BFA8281A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4" name="Freeform 36">
              <a:extLst>
                <a:ext uri="{FF2B5EF4-FFF2-40B4-BE49-F238E27FC236}">
                  <a16:creationId xmlns:a16="http://schemas.microsoft.com/office/drawing/2014/main" id="{77635061-C105-40C2-B344-85AFF348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5" name="Freeform 37">
              <a:extLst>
                <a:ext uri="{FF2B5EF4-FFF2-40B4-BE49-F238E27FC236}">
                  <a16:creationId xmlns:a16="http://schemas.microsoft.com/office/drawing/2014/main" id="{8AC7657B-8096-43B1-8064-66D26AD3E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6" name="Freeform 38">
              <a:extLst>
                <a:ext uri="{FF2B5EF4-FFF2-40B4-BE49-F238E27FC236}">
                  <a16:creationId xmlns:a16="http://schemas.microsoft.com/office/drawing/2014/main" id="{53E7728E-84D6-4409-8B01-362F9C83C5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7" name="Freeform 39">
              <a:extLst>
                <a:ext uri="{FF2B5EF4-FFF2-40B4-BE49-F238E27FC236}">
                  <a16:creationId xmlns:a16="http://schemas.microsoft.com/office/drawing/2014/main" id="{4AC472D4-CE53-4329-A993-58B6E842D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8" name="Freeform 40">
              <a:extLst>
                <a:ext uri="{FF2B5EF4-FFF2-40B4-BE49-F238E27FC236}">
                  <a16:creationId xmlns:a16="http://schemas.microsoft.com/office/drawing/2014/main" id="{26159CF8-0326-4216-A837-F6D30FE966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9" name="Rectangle 41">
              <a:extLst>
                <a:ext uri="{FF2B5EF4-FFF2-40B4-BE49-F238E27FC236}">
                  <a16:creationId xmlns:a16="http://schemas.microsoft.com/office/drawing/2014/main" id="{9BC6B81B-A802-4A4A-A808-00EB7698527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grpSp>
    </p:spTree>
    <p:extLst>
      <p:ext uri="{BB962C8B-B14F-4D97-AF65-F5344CB8AC3E}">
        <p14:creationId xmlns:p14="http://schemas.microsoft.com/office/powerpoint/2010/main" val="325687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par>
                                <p:cTn id="18" presetID="10" presetClass="entr" presetSubtype="0" fill="hold" grpId="0" nodeType="withEffect">
                                  <p:stCondLst>
                                    <p:cond delay="1000"/>
                                  </p:stCondLst>
                                  <p:iterate>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4E5D51F4-4B2C-4E92-AD42-C0F8079BD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0ADF90-29DF-49C2-92C5-E75C306EDE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75" y="-11384"/>
            <a:ext cx="915604"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48" name="Rectangle 5">
              <a:extLst>
                <a:ext uri="{FF2B5EF4-FFF2-40B4-BE49-F238E27FC236}">
                  <a16:creationId xmlns:a16="http://schemas.microsoft.com/office/drawing/2014/main" id="{8D94EBD0-9E98-49B5-BCBB-C0E75E65995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IN"/>
            </a:p>
          </p:txBody>
        </p:sp>
        <p:sp>
          <p:nvSpPr>
            <p:cNvPr id="49" name="Freeform 6">
              <a:extLst>
                <a:ext uri="{FF2B5EF4-FFF2-40B4-BE49-F238E27FC236}">
                  <a16:creationId xmlns:a16="http://schemas.microsoft.com/office/drawing/2014/main" id="{D234D58E-884C-476F-9B2D-7E6C29BCDC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50" name="Freeform 7">
              <a:extLst>
                <a:ext uri="{FF2B5EF4-FFF2-40B4-BE49-F238E27FC236}">
                  <a16:creationId xmlns:a16="http://schemas.microsoft.com/office/drawing/2014/main" id="{6146033F-CB0A-44E4-A16A-95C026C90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51" name="Freeform 8">
              <a:extLst>
                <a:ext uri="{FF2B5EF4-FFF2-40B4-BE49-F238E27FC236}">
                  <a16:creationId xmlns:a16="http://schemas.microsoft.com/office/drawing/2014/main" id="{22004D0A-5BA4-4D6F-AE5B-BCCF1CDBD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52" name="Freeform 9">
              <a:extLst>
                <a:ext uri="{FF2B5EF4-FFF2-40B4-BE49-F238E27FC236}">
                  <a16:creationId xmlns:a16="http://schemas.microsoft.com/office/drawing/2014/main" id="{19D61DD8-7030-4EF7-974E-9F87E80553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53" name="Freeform 10">
              <a:extLst>
                <a:ext uri="{FF2B5EF4-FFF2-40B4-BE49-F238E27FC236}">
                  <a16:creationId xmlns:a16="http://schemas.microsoft.com/office/drawing/2014/main" id="{79CE806A-0577-41E9-8F07-B6A7EFB4E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54" name="Freeform 11">
              <a:extLst>
                <a:ext uri="{FF2B5EF4-FFF2-40B4-BE49-F238E27FC236}">
                  <a16:creationId xmlns:a16="http://schemas.microsoft.com/office/drawing/2014/main" id="{6F58E8F2-EAC5-477C-93D6-1AC0E034F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55" name="Freeform 12">
              <a:extLst>
                <a:ext uri="{FF2B5EF4-FFF2-40B4-BE49-F238E27FC236}">
                  <a16:creationId xmlns:a16="http://schemas.microsoft.com/office/drawing/2014/main" id="{E90C5478-265D-4D73-8259-A0369435CE7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56" name="Freeform 13">
              <a:extLst>
                <a:ext uri="{FF2B5EF4-FFF2-40B4-BE49-F238E27FC236}">
                  <a16:creationId xmlns:a16="http://schemas.microsoft.com/office/drawing/2014/main" id="{AB688B6B-CD3A-4D50-B661-3BFFEE2D3C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57" name="Freeform 14">
              <a:extLst>
                <a:ext uri="{FF2B5EF4-FFF2-40B4-BE49-F238E27FC236}">
                  <a16:creationId xmlns:a16="http://schemas.microsoft.com/office/drawing/2014/main" id="{222BB8A2-A9CF-40A0-92DC-F2456B8B7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58" name="Freeform 15">
              <a:extLst>
                <a:ext uri="{FF2B5EF4-FFF2-40B4-BE49-F238E27FC236}">
                  <a16:creationId xmlns:a16="http://schemas.microsoft.com/office/drawing/2014/main" id="{E920BBCC-C237-4B3E-B2DA-B8172A392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59" name="Line 16">
              <a:extLst>
                <a:ext uri="{FF2B5EF4-FFF2-40B4-BE49-F238E27FC236}">
                  <a16:creationId xmlns:a16="http://schemas.microsoft.com/office/drawing/2014/main" id="{8A6B29A0-A4F7-448E-88D5-26F690D81F1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IN"/>
            </a:p>
          </p:txBody>
        </p:sp>
        <p:sp>
          <p:nvSpPr>
            <p:cNvPr id="60" name="Freeform 17">
              <a:extLst>
                <a:ext uri="{FF2B5EF4-FFF2-40B4-BE49-F238E27FC236}">
                  <a16:creationId xmlns:a16="http://schemas.microsoft.com/office/drawing/2014/main" id="{B52A6476-E345-40C8-AE07-B93E8A7E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61" name="Freeform 18">
              <a:extLst>
                <a:ext uri="{FF2B5EF4-FFF2-40B4-BE49-F238E27FC236}">
                  <a16:creationId xmlns:a16="http://schemas.microsoft.com/office/drawing/2014/main" id="{518D32FD-7EA1-4C43-AA4B-B9E10B684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62" name="Freeform 19">
              <a:extLst>
                <a:ext uri="{FF2B5EF4-FFF2-40B4-BE49-F238E27FC236}">
                  <a16:creationId xmlns:a16="http://schemas.microsoft.com/office/drawing/2014/main" id="{4AA62115-722D-4045-AE1B-771314CA2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63" name="Freeform 20">
              <a:extLst>
                <a:ext uri="{FF2B5EF4-FFF2-40B4-BE49-F238E27FC236}">
                  <a16:creationId xmlns:a16="http://schemas.microsoft.com/office/drawing/2014/main" id="{2C94E681-7784-4E31-B5B5-DDBF9C6143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64" name="Rectangle 21">
              <a:extLst>
                <a:ext uri="{FF2B5EF4-FFF2-40B4-BE49-F238E27FC236}">
                  <a16:creationId xmlns:a16="http://schemas.microsoft.com/office/drawing/2014/main" id="{9578B6A7-2499-4CFF-A6E5-0FDB1B8A274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IN"/>
            </a:p>
          </p:txBody>
        </p:sp>
        <p:sp>
          <p:nvSpPr>
            <p:cNvPr id="65" name="Freeform 22">
              <a:extLst>
                <a:ext uri="{FF2B5EF4-FFF2-40B4-BE49-F238E27FC236}">
                  <a16:creationId xmlns:a16="http://schemas.microsoft.com/office/drawing/2014/main" id="{16B8D001-28C9-49CB-9B96-4D67E218C4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66" name="Freeform 23">
              <a:extLst>
                <a:ext uri="{FF2B5EF4-FFF2-40B4-BE49-F238E27FC236}">
                  <a16:creationId xmlns:a16="http://schemas.microsoft.com/office/drawing/2014/main" id="{90576248-23CA-477D-A630-4EA4F06F86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67" name="Freeform 24">
              <a:extLst>
                <a:ext uri="{FF2B5EF4-FFF2-40B4-BE49-F238E27FC236}">
                  <a16:creationId xmlns:a16="http://schemas.microsoft.com/office/drawing/2014/main" id="{29F00424-4DC1-4DD5-B429-EB428628A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68" name="Freeform 25">
              <a:extLst>
                <a:ext uri="{FF2B5EF4-FFF2-40B4-BE49-F238E27FC236}">
                  <a16:creationId xmlns:a16="http://schemas.microsoft.com/office/drawing/2014/main" id="{4D03BC62-061A-46A3-AEB3-75C125F3A4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69" name="Freeform 26">
              <a:extLst>
                <a:ext uri="{FF2B5EF4-FFF2-40B4-BE49-F238E27FC236}">
                  <a16:creationId xmlns:a16="http://schemas.microsoft.com/office/drawing/2014/main" id="{7C0B4D4C-7EC6-47E0-8F9C-E0C4BCCE1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70" name="Freeform 27">
              <a:extLst>
                <a:ext uri="{FF2B5EF4-FFF2-40B4-BE49-F238E27FC236}">
                  <a16:creationId xmlns:a16="http://schemas.microsoft.com/office/drawing/2014/main" id="{346BF759-C964-4656-9724-9F6B9E75F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71" name="Freeform 28">
              <a:extLst>
                <a:ext uri="{FF2B5EF4-FFF2-40B4-BE49-F238E27FC236}">
                  <a16:creationId xmlns:a16="http://schemas.microsoft.com/office/drawing/2014/main" id="{21A41F6C-9A3A-4A88-8369-173CEC967E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72" name="Freeform 29">
              <a:extLst>
                <a:ext uri="{FF2B5EF4-FFF2-40B4-BE49-F238E27FC236}">
                  <a16:creationId xmlns:a16="http://schemas.microsoft.com/office/drawing/2014/main" id="{C7719558-E4BA-41E1-AE9B-8B7C2826D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73" name="Freeform 30">
              <a:extLst>
                <a:ext uri="{FF2B5EF4-FFF2-40B4-BE49-F238E27FC236}">
                  <a16:creationId xmlns:a16="http://schemas.microsoft.com/office/drawing/2014/main" id="{685AD44B-443D-473E-BBE4-6877C1AF7C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74" name="Freeform 31">
              <a:extLst>
                <a:ext uri="{FF2B5EF4-FFF2-40B4-BE49-F238E27FC236}">
                  <a16:creationId xmlns:a16="http://schemas.microsoft.com/office/drawing/2014/main" id="{59D25FFB-6A08-4A00-8BE1-8C987B3D91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grpSp>
      <p:pic>
        <p:nvPicPr>
          <p:cNvPr id="76" name="Picture 2">
            <a:extLst>
              <a:ext uri="{FF2B5EF4-FFF2-40B4-BE49-F238E27FC236}">
                <a16:creationId xmlns:a16="http://schemas.microsoft.com/office/drawing/2014/main" id="{E642A42B-C95B-433E-9A81-2174F72875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892" y="-2"/>
            <a:ext cx="3046144"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4C3D77CC-6916-4BF8-8CDF-71E4BF2E66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3041715"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96E8897B-113F-4BE0-A8B0-6467E5A2E0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 y="-9998"/>
            <a:ext cx="915604"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81" name="Rectangle 5">
              <a:extLst>
                <a:ext uri="{FF2B5EF4-FFF2-40B4-BE49-F238E27FC236}">
                  <a16:creationId xmlns:a16="http://schemas.microsoft.com/office/drawing/2014/main" id="{8C790BB1-DB5D-4D11-ACA1-045F7B5DBE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IN"/>
            </a:p>
          </p:txBody>
        </p:sp>
        <p:sp>
          <p:nvSpPr>
            <p:cNvPr id="82" name="Freeform 6">
              <a:extLst>
                <a:ext uri="{FF2B5EF4-FFF2-40B4-BE49-F238E27FC236}">
                  <a16:creationId xmlns:a16="http://schemas.microsoft.com/office/drawing/2014/main" id="{14E82C3E-2BBF-4E7A-A4F1-B092898AF9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83" name="Freeform 7">
              <a:extLst>
                <a:ext uri="{FF2B5EF4-FFF2-40B4-BE49-F238E27FC236}">
                  <a16:creationId xmlns:a16="http://schemas.microsoft.com/office/drawing/2014/main" id="{BBD9DCED-205F-40C0-A8F6-09CA8AC21E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84" name="Freeform 8">
              <a:extLst>
                <a:ext uri="{FF2B5EF4-FFF2-40B4-BE49-F238E27FC236}">
                  <a16:creationId xmlns:a16="http://schemas.microsoft.com/office/drawing/2014/main" id="{3E6B6536-B16B-44C8-BF75-0B51F159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85" name="Freeform 9">
              <a:extLst>
                <a:ext uri="{FF2B5EF4-FFF2-40B4-BE49-F238E27FC236}">
                  <a16:creationId xmlns:a16="http://schemas.microsoft.com/office/drawing/2014/main" id="{08673EBA-802C-469A-80AB-14A951A75A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86" name="Freeform 10">
              <a:extLst>
                <a:ext uri="{FF2B5EF4-FFF2-40B4-BE49-F238E27FC236}">
                  <a16:creationId xmlns:a16="http://schemas.microsoft.com/office/drawing/2014/main" id="{75BB5611-2E78-4C27-8778-E8A39B157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87" name="Freeform 11">
              <a:extLst>
                <a:ext uri="{FF2B5EF4-FFF2-40B4-BE49-F238E27FC236}">
                  <a16:creationId xmlns:a16="http://schemas.microsoft.com/office/drawing/2014/main" id="{DCA85219-9A72-4256-A50C-799C0D0AE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88" name="Freeform 12">
              <a:extLst>
                <a:ext uri="{FF2B5EF4-FFF2-40B4-BE49-F238E27FC236}">
                  <a16:creationId xmlns:a16="http://schemas.microsoft.com/office/drawing/2014/main" id="{46E28662-9979-4ACD-9DB1-9E4B1814FC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89" name="Freeform 13">
              <a:extLst>
                <a:ext uri="{FF2B5EF4-FFF2-40B4-BE49-F238E27FC236}">
                  <a16:creationId xmlns:a16="http://schemas.microsoft.com/office/drawing/2014/main" id="{A057C9FB-3B25-4A5E-A20E-B7773732EF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90" name="Freeform 14">
              <a:extLst>
                <a:ext uri="{FF2B5EF4-FFF2-40B4-BE49-F238E27FC236}">
                  <a16:creationId xmlns:a16="http://schemas.microsoft.com/office/drawing/2014/main" id="{596D5A52-895F-4C7B-BCEC-E4AB25C7E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91" name="Freeform 15">
              <a:extLst>
                <a:ext uri="{FF2B5EF4-FFF2-40B4-BE49-F238E27FC236}">
                  <a16:creationId xmlns:a16="http://schemas.microsoft.com/office/drawing/2014/main" id="{A3BFF1E9-0954-48E0-A32B-0664144673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92" name="Line 16">
              <a:extLst>
                <a:ext uri="{FF2B5EF4-FFF2-40B4-BE49-F238E27FC236}">
                  <a16:creationId xmlns:a16="http://schemas.microsoft.com/office/drawing/2014/main" id="{40592818-8A9B-429B-8166-22A0893CB2E4}"/>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IN"/>
            </a:p>
          </p:txBody>
        </p:sp>
        <p:sp>
          <p:nvSpPr>
            <p:cNvPr id="93" name="Freeform 17">
              <a:extLst>
                <a:ext uri="{FF2B5EF4-FFF2-40B4-BE49-F238E27FC236}">
                  <a16:creationId xmlns:a16="http://schemas.microsoft.com/office/drawing/2014/main" id="{F52399E8-91EF-4363-81C4-4EBE3790A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94" name="Freeform 18">
              <a:extLst>
                <a:ext uri="{FF2B5EF4-FFF2-40B4-BE49-F238E27FC236}">
                  <a16:creationId xmlns:a16="http://schemas.microsoft.com/office/drawing/2014/main" id="{0DE18992-35FF-4D27-AAB7-88D9A7881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95" name="Freeform 19">
              <a:extLst>
                <a:ext uri="{FF2B5EF4-FFF2-40B4-BE49-F238E27FC236}">
                  <a16:creationId xmlns:a16="http://schemas.microsoft.com/office/drawing/2014/main" id="{162D7313-86C3-45AF-AC7A-C5429A228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96" name="Freeform 20">
              <a:extLst>
                <a:ext uri="{FF2B5EF4-FFF2-40B4-BE49-F238E27FC236}">
                  <a16:creationId xmlns:a16="http://schemas.microsoft.com/office/drawing/2014/main" id="{4033A1EE-166E-4246-AB00-AA91D7B800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97" name="Rectangle 21">
              <a:extLst>
                <a:ext uri="{FF2B5EF4-FFF2-40B4-BE49-F238E27FC236}">
                  <a16:creationId xmlns:a16="http://schemas.microsoft.com/office/drawing/2014/main" id="{9F5BA15F-D1CD-44A2-B643-2905763175F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IN"/>
            </a:p>
          </p:txBody>
        </p:sp>
        <p:sp>
          <p:nvSpPr>
            <p:cNvPr id="98" name="Freeform 22">
              <a:extLst>
                <a:ext uri="{FF2B5EF4-FFF2-40B4-BE49-F238E27FC236}">
                  <a16:creationId xmlns:a16="http://schemas.microsoft.com/office/drawing/2014/main" id="{673D8FDD-D165-4834-B9F4-E15C5EBD5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99" name="Freeform 23">
              <a:extLst>
                <a:ext uri="{FF2B5EF4-FFF2-40B4-BE49-F238E27FC236}">
                  <a16:creationId xmlns:a16="http://schemas.microsoft.com/office/drawing/2014/main" id="{314E2D52-365D-407E-A832-01E0F86049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100" name="Freeform 24">
              <a:extLst>
                <a:ext uri="{FF2B5EF4-FFF2-40B4-BE49-F238E27FC236}">
                  <a16:creationId xmlns:a16="http://schemas.microsoft.com/office/drawing/2014/main" id="{299BE646-A2B8-42AB-8DE3-9E38BF21D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101" name="Freeform 25">
              <a:extLst>
                <a:ext uri="{FF2B5EF4-FFF2-40B4-BE49-F238E27FC236}">
                  <a16:creationId xmlns:a16="http://schemas.microsoft.com/office/drawing/2014/main" id="{B6CBF7F9-54D6-418C-B679-4A03F1AF11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102" name="Freeform 26">
              <a:extLst>
                <a:ext uri="{FF2B5EF4-FFF2-40B4-BE49-F238E27FC236}">
                  <a16:creationId xmlns:a16="http://schemas.microsoft.com/office/drawing/2014/main" id="{2B8FDD23-E511-4B50-8A45-E25C8EBFB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103" name="Freeform 27">
              <a:extLst>
                <a:ext uri="{FF2B5EF4-FFF2-40B4-BE49-F238E27FC236}">
                  <a16:creationId xmlns:a16="http://schemas.microsoft.com/office/drawing/2014/main" id="{B04AC64C-ACEE-462D-95F2-3D82FF090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104" name="Freeform 28">
              <a:extLst>
                <a:ext uri="{FF2B5EF4-FFF2-40B4-BE49-F238E27FC236}">
                  <a16:creationId xmlns:a16="http://schemas.microsoft.com/office/drawing/2014/main" id="{9E0086A8-06D1-484E-805F-460346EB5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105" name="Freeform 29">
              <a:extLst>
                <a:ext uri="{FF2B5EF4-FFF2-40B4-BE49-F238E27FC236}">
                  <a16:creationId xmlns:a16="http://schemas.microsoft.com/office/drawing/2014/main" id="{1952C3C6-3706-447A-A721-81155E748D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106" name="Freeform 30">
              <a:extLst>
                <a:ext uri="{FF2B5EF4-FFF2-40B4-BE49-F238E27FC236}">
                  <a16:creationId xmlns:a16="http://schemas.microsoft.com/office/drawing/2014/main" id="{F264C83C-EFE0-4E45-A20F-4A437FC28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sp>
          <p:nvSpPr>
            <p:cNvPr id="107" name="Freeform 31">
              <a:extLst>
                <a:ext uri="{FF2B5EF4-FFF2-40B4-BE49-F238E27FC236}">
                  <a16:creationId xmlns:a16="http://schemas.microsoft.com/office/drawing/2014/main" id="{7E1F77A7-8C12-430E-A0C7-386E9FECC9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IN"/>
            </a:p>
          </p:txBody>
        </p:sp>
      </p:grpSp>
      <p:pic>
        <p:nvPicPr>
          <p:cNvPr id="109" name="Picture 2">
            <a:extLst>
              <a:ext uri="{FF2B5EF4-FFF2-40B4-BE49-F238E27FC236}">
                <a16:creationId xmlns:a16="http://schemas.microsoft.com/office/drawing/2014/main" id="{B9535DE4-FAFA-446C-A46C-F06D18D305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892" y="-13238"/>
            <a:ext cx="3047039"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p:cNvSpPr>
            <a:spLocks noGrp="1"/>
          </p:cNvSpPr>
          <p:nvPr>
            <p:ph type="title"/>
          </p:nvPr>
        </p:nvSpPr>
        <p:spPr>
          <a:xfrm>
            <a:off x="639997" y="1134683"/>
            <a:ext cx="2057483" cy="4255024"/>
          </a:xfrm>
        </p:spPr>
        <p:txBody>
          <a:bodyPr>
            <a:normAutofit/>
          </a:bodyPr>
          <a:lstStyle/>
          <a:p>
            <a:r>
              <a:rPr lang="en-US" sz="2800" b="1" u="sng">
                <a:solidFill>
                  <a:srgbClr val="FFFFFF"/>
                </a:solidFill>
              </a:rPr>
              <a:t>The structure of the plot in Tragedy</a:t>
            </a:r>
            <a:endParaRPr lang="en-US" sz="2800">
              <a:solidFill>
                <a:srgbClr val="FFFFFF"/>
              </a:solidFill>
            </a:endParaRPr>
          </a:p>
        </p:txBody>
      </p:sp>
      <p:graphicFrame>
        <p:nvGraphicFramePr>
          <p:cNvPr id="41" name="Content Placeholder 2">
            <a:extLst>
              <a:ext uri="{FF2B5EF4-FFF2-40B4-BE49-F238E27FC236}">
                <a16:creationId xmlns:a16="http://schemas.microsoft.com/office/drawing/2014/main" id="{B48D1C59-B2A2-17D4-6DD2-389D75F42283}"/>
              </a:ext>
            </a:extLst>
          </p:cNvPr>
          <p:cNvGraphicFramePr>
            <a:graphicFrameLocks noGrp="1"/>
          </p:cNvGraphicFramePr>
          <p:nvPr>
            <p:ph idx="1"/>
            <p:extLst>
              <p:ext uri="{D42A27DB-BD31-4B8C-83A1-F6EECF244321}">
                <p14:modId xmlns:p14="http://schemas.microsoft.com/office/powerpoint/2010/main" val="3947353325"/>
              </p:ext>
            </p:extLst>
          </p:nvPr>
        </p:nvGraphicFramePr>
        <p:xfrm>
          <a:off x="3496641" y="1134682"/>
          <a:ext cx="5019561"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512177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51F9572-54D5-457A-BA34-C395A478A4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10" name="Rectangle 9">
              <a:extLst>
                <a:ext uri="{FF2B5EF4-FFF2-40B4-BE49-F238E27FC236}">
                  <a16:creationId xmlns:a16="http://schemas.microsoft.com/office/drawing/2014/main" id="{C47D2EE3-C191-49DE-B600-02C0905E4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0D562F95-99C1-44F5-A9D2-96096AE576A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p:cNvSpPr>
            <a:spLocks noGrp="1"/>
          </p:cNvSpPr>
          <p:nvPr>
            <p:ph type="title"/>
          </p:nvPr>
        </p:nvSpPr>
        <p:spPr>
          <a:xfrm>
            <a:off x="4836318" y="618518"/>
            <a:ext cx="3449239" cy="1478570"/>
          </a:xfrm>
        </p:spPr>
        <p:txBody>
          <a:bodyPr>
            <a:normAutofit/>
          </a:bodyPr>
          <a:lstStyle/>
          <a:p>
            <a:r>
              <a:rPr lang="en-US" b="1" u="sng" dirty="0"/>
              <a:t>Simple and complex plot</a:t>
            </a:r>
            <a:endParaRPr lang="en-US" dirty="0"/>
          </a:p>
        </p:txBody>
      </p:sp>
      <p:pic>
        <p:nvPicPr>
          <p:cNvPr id="5" name="Picture 4">
            <a:extLst>
              <a:ext uri="{FF2B5EF4-FFF2-40B4-BE49-F238E27FC236}">
                <a16:creationId xmlns:a16="http://schemas.microsoft.com/office/drawing/2014/main" id="{BDDE76B9-F8E4-8749-07D3-89BBBAF22976}"/>
              </a:ext>
            </a:extLst>
          </p:cNvPr>
          <p:cNvPicPr>
            <a:picLocks noChangeAspect="1"/>
          </p:cNvPicPr>
          <p:nvPr/>
        </p:nvPicPr>
        <p:blipFill rotWithShape="1">
          <a:blip r:embed="rId4"/>
          <a:srcRect l="14028" r="48438"/>
          <a:stretch/>
        </p:blipFill>
        <p:spPr>
          <a:xfrm>
            <a:off x="-4197" y="10"/>
            <a:ext cx="4576197" cy="6857990"/>
          </a:xfrm>
          <a:prstGeom prst="rect">
            <a:avLst/>
          </a:prstGeom>
        </p:spPr>
      </p:pic>
      <p:grpSp>
        <p:nvGrpSpPr>
          <p:cNvPr id="13" name="Group 12">
            <a:extLst>
              <a:ext uri="{FF2B5EF4-FFF2-40B4-BE49-F238E27FC236}">
                <a16:creationId xmlns:a16="http://schemas.microsoft.com/office/drawing/2014/main" id="{06A80B50-DCB4-4775-9C8E-7AF0F56803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57B6B07F-8DDD-4497-9D08-B1FED494250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5" name="Freeform 6">
              <a:extLst>
                <a:ext uri="{FF2B5EF4-FFF2-40B4-BE49-F238E27FC236}">
                  <a16:creationId xmlns:a16="http://schemas.microsoft.com/office/drawing/2014/main" id="{D34962D6-F3CD-4DC5-BF49-D6912045EA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6" name="Freeform 7">
              <a:extLst>
                <a:ext uri="{FF2B5EF4-FFF2-40B4-BE49-F238E27FC236}">
                  <a16:creationId xmlns:a16="http://schemas.microsoft.com/office/drawing/2014/main" id="{6D73EE8F-606B-44B2-B0D8-4E760E2396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7" name="Rectangle 16">
              <a:extLst>
                <a:ext uri="{FF2B5EF4-FFF2-40B4-BE49-F238E27FC236}">
                  <a16:creationId xmlns:a16="http://schemas.microsoft.com/office/drawing/2014/main" id="{4BB572A3-4B3D-42D3-8A1E-099D9711F21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8" name="Freeform 9">
              <a:extLst>
                <a:ext uri="{FF2B5EF4-FFF2-40B4-BE49-F238E27FC236}">
                  <a16:creationId xmlns:a16="http://schemas.microsoft.com/office/drawing/2014/main" id="{C23D0852-9666-424F-92B1-06969E0486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9" name="Freeform 10">
              <a:extLst>
                <a:ext uri="{FF2B5EF4-FFF2-40B4-BE49-F238E27FC236}">
                  <a16:creationId xmlns:a16="http://schemas.microsoft.com/office/drawing/2014/main" id="{F4EB5FCA-E3DF-400A-B2DF-3D4A8DE95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0" name="Freeform 11">
              <a:extLst>
                <a:ext uri="{FF2B5EF4-FFF2-40B4-BE49-F238E27FC236}">
                  <a16:creationId xmlns:a16="http://schemas.microsoft.com/office/drawing/2014/main" id="{CE8BF121-2A5E-4DF0-BF3D-418EBDB29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1" name="Freeform 12">
              <a:extLst>
                <a:ext uri="{FF2B5EF4-FFF2-40B4-BE49-F238E27FC236}">
                  <a16:creationId xmlns:a16="http://schemas.microsoft.com/office/drawing/2014/main" id="{C74600D7-3557-47CD-B93A-945D150EC8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2" name="Freeform 13">
              <a:extLst>
                <a:ext uri="{FF2B5EF4-FFF2-40B4-BE49-F238E27FC236}">
                  <a16:creationId xmlns:a16="http://schemas.microsoft.com/office/drawing/2014/main" id="{A958ADB2-4D3A-46BD-B22A-C4F4BA897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3" name="Freeform 14">
              <a:extLst>
                <a:ext uri="{FF2B5EF4-FFF2-40B4-BE49-F238E27FC236}">
                  <a16:creationId xmlns:a16="http://schemas.microsoft.com/office/drawing/2014/main" id="{1E9E49CE-2171-48FE-99CC-0680E5E1F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4" name="Freeform 15">
              <a:extLst>
                <a:ext uri="{FF2B5EF4-FFF2-40B4-BE49-F238E27FC236}">
                  <a16:creationId xmlns:a16="http://schemas.microsoft.com/office/drawing/2014/main" id="{AE8DBF97-F3A6-4B11-A8B9-7130FEACC3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5" name="Freeform 16">
              <a:extLst>
                <a:ext uri="{FF2B5EF4-FFF2-40B4-BE49-F238E27FC236}">
                  <a16:creationId xmlns:a16="http://schemas.microsoft.com/office/drawing/2014/main" id="{37F19211-D5F9-4D42-BC7C-E300523B7F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6" name="Freeform 17">
              <a:extLst>
                <a:ext uri="{FF2B5EF4-FFF2-40B4-BE49-F238E27FC236}">
                  <a16:creationId xmlns:a16="http://schemas.microsoft.com/office/drawing/2014/main" id="{D8FA95C9-8B12-43AB-B57F-E217001D3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7" name="Freeform 18">
              <a:extLst>
                <a:ext uri="{FF2B5EF4-FFF2-40B4-BE49-F238E27FC236}">
                  <a16:creationId xmlns:a16="http://schemas.microsoft.com/office/drawing/2014/main" id="{FFBCF82E-D8A3-4F77-B21F-AD33E804C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8" name="Freeform 19">
              <a:extLst>
                <a:ext uri="{FF2B5EF4-FFF2-40B4-BE49-F238E27FC236}">
                  <a16:creationId xmlns:a16="http://schemas.microsoft.com/office/drawing/2014/main" id="{9EAEC88E-CF2C-4FFF-BE1C-3ECDDF8AF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9" name="Freeform 20">
              <a:extLst>
                <a:ext uri="{FF2B5EF4-FFF2-40B4-BE49-F238E27FC236}">
                  <a16:creationId xmlns:a16="http://schemas.microsoft.com/office/drawing/2014/main" id="{32BB7076-53D2-42EF-89F5-730F18CFE8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0" name="Freeform 21">
              <a:extLst>
                <a:ext uri="{FF2B5EF4-FFF2-40B4-BE49-F238E27FC236}">
                  <a16:creationId xmlns:a16="http://schemas.microsoft.com/office/drawing/2014/main" id="{64B50F9C-4972-4D3C-A93A-DD715BA405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1" name="Freeform 22">
              <a:extLst>
                <a:ext uri="{FF2B5EF4-FFF2-40B4-BE49-F238E27FC236}">
                  <a16:creationId xmlns:a16="http://schemas.microsoft.com/office/drawing/2014/main" id="{B4E1A12C-F137-4ECB-8F56-2FA283321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2" name="Freeform 23">
              <a:extLst>
                <a:ext uri="{FF2B5EF4-FFF2-40B4-BE49-F238E27FC236}">
                  <a16:creationId xmlns:a16="http://schemas.microsoft.com/office/drawing/2014/main" id="{82996E38-1E79-4C38-BB73-850C1F6BDC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3" name="Freeform 24">
              <a:extLst>
                <a:ext uri="{FF2B5EF4-FFF2-40B4-BE49-F238E27FC236}">
                  <a16:creationId xmlns:a16="http://schemas.microsoft.com/office/drawing/2014/main" id="{CE927FE3-1BE5-4D05-B8D7-88E07FF640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4" name="Freeform 25">
              <a:extLst>
                <a:ext uri="{FF2B5EF4-FFF2-40B4-BE49-F238E27FC236}">
                  <a16:creationId xmlns:a16="http://schemas.microsoft.com/office/drawing/2014/main" id="{27B981F4-D791-404F-A6E1-83FAD75378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5" name="Freeform 26">
              <a:extLst>
                <a:ext uri="{FF2B5EF4-FFF2-40B4-BE49-F238E27FC236}">
                  <a16:creationId xmlns:a16="http://schemas.microsoft.com/office/drawing/2014/main" id="{C79724CA-F950-4F24-A2DF-A6C66C8FB9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6" name="Freeform 27">
              <a:extLst>
                <a:ext uri="{FF2B5EF4-FFF2-40B4-BE49-F238E27FC236}">
                  <a16:creationId xmlns:a16="http://schemas.microsoft.com/office/drawing/2014/main" id="{B60F86CD-6B84-4A86-9A84-1253D5C63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7" name="Freeform 28">
              <a:extLst>
                <a:ext uri="{FF2B5EF4-FFF2-40B4-BE49-F238E27FC236}">
                  <a16:creationId xmlns:a16="http://schemas.microsoft.com/office/drawing/2014/main" id="{6ADDC23E-DD84-4022-9E68-7E35C80E6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8" name="Freeform 29">
              <a:extLst>
                <a:ext uri="{FF2B5EF4-FFF2-40B4-BE49-F238E27FC236}">
                  <a16:creationId xmlns:a16="http://schemas.microsoft.com/office/drawing/2014/main" id="{8FC3E1B2-C741-4242-8D3C-D98A8A213A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9" name="Freeform 30">
              <a:extLst>
                <a:ext uri="{FF2B5EF4-FFF2-40B4-BE49-F238E27FC236}">
                  <a16:creationId xmlns:a16="http://schemas.microsoft.com/office/drawing/2014/main" id="{43E10B4F-DACB-4777-BDEB-26A94121E9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0" name="Freeform 31">
              <a:extLst>
                <a:ext uri="{FF2B5EF4-FFF2-40B4-BE49-F238E27FC236}">
                  <a16:creationId xmlns:a16="http://schemas.microsoft.com/office/drawing/2014/main" id="{0F6D9197-EFD5-4945-BC96-A5EC66848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1" name="Freeform 32">
              <a:extLst>
                <a:ext uri="{FF2B5EF4-FFF2-40B4-BE49-F238E27FC236}">
                  <a16:creationId xmlns:a16="http://schemas.microsoft.com/office/drawing/2014/main" id="{129E04CE-31E3-49FB-857A-6C0074B6C7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2" name="Rectangle 41">
              <a:extLst>
                <a:ext uri="{FF2B5EF4-FFF2-40B4-BE49-F238E27FC236}">
                  <a16:creationId xmlns:a16="http://schemas.microsoft.com/office/drawing/2014/main" id="{6DDF20A0-F5D5-4DF9-8859-9BAB9B07D9D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43" name="Freeform 34">
              <a:extLst>
                <a:ext uri="{FF2B5EF4-FFF2-40B4-BE49-F238E27FC236}">
                  <a16:creationId xmlns:a16="http://schemas.microsoft.com/office/drawing/2014/main" id="{6EAE610D-D6A4-417B-8D1D-9F46CFD16A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4" name="Freeform 35">
              <a:extLst>
                <a:ext uri="{FF2B5EF4-FFF2-40B4-BE49-F238E27FC236}">
                  <a16:creationId xmlns:a16="http://schemas.microsoft.com/office/drawing/2014/main" id="{98EB1E73-7882-4002-970B-0EE5E9D0C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5" name="Freeform 36">
              <a:extLst>
                <a:ext uri="{FF2B5EF4-FFF2-40B4-BE49-F238E27FC236}">
                  <a16:creationId xmlns:a16="http://schemas.microsoft.com/office/drawing/2014/main" id="{F6789CED-4C51-4E7C-8352-5589F476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6" name="Freeform 37">
              <a:extLst>
                <a:ext uri="{FF2B5EF4-FFF2-40B4-BE49-F238E27FC236}">
                  <a16:creationId xmlns:a16="http://schemas.microsoft.com/office/drawing/2014/main" id="{5EA3B6F1-F1AB-4125-B10A-A151640AA3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7" name="Freeform 38">
              <a:extLst>
                <a:ext uri="{FF2B5EF4-FFF2-40B4-BE49-F238E27FC236}">
                  <a16:creationId xmlns:a16="http://schemas.microsoft.com/office/drawing/2014/main" id="{10C1DAD7-FA62-4EA9-8B38-632D88F51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8" name="Freeform 39">
              <a:extLst>
                <a:ext uri="{FF2B5EF4-FFF2-40B4-BE49-F238E27FC236}">
                  <a16:creationId xmlns:a16="http://schemas.microsoft.com/office/drawing/2014/main" id="{76C106C8-9A2B-4AAD-BCB6-C969DE07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9" name="Freeform 40">
              <a:extLst>
                <a:ext uri="{FF2B5EF4-FFF2-40B4-BE49-F238E27FC236}">
                  <a16:creationId xmlns:a16="http://schemas.microsoft.com/office/drawing/2014/main" id="{0C85FDCD-71B0-4746-915A-FD6791AAB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0" name="Freeform 41">
              <a:extLst>
                <a:ext uri="{FF2B5EF4-FFF2-40B4-BE49-F238E27FC236}">
                  <a16:creationId xmlns:a16="http://schemas.microsoft.com/office/drawing/2014/main" id="{AAA649C3-C2F8-4C07-81B6-7CD6A5043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1" name="Freeform 42">
              <a:extLst>
                <a:ext uri="{FF2B5EF4-FFF2-40B4-BE49-F238E27FC236}">
                  <a16:creationId xmlns:a16="http://schemas.microsoft.com/office/drawing/2014/main" id="{204CA23C-3342-4E0B-8785-EDA0FDBECA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2" name="Freeform 43">
              <a:extLst>
                <a:ext uri="{FF2B5EF4-FFF2-40B4-BE49-F238E27FC236}">
                  <a16:creationId xmlns:a16="http://schemas.microsoft.com/office/drawing/2014/main" id="{2983555D-7FC7-4A4C-93BC-C29EECEE8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3" name="Freeform 44">
              <a:extLst>
                <a:ext uri="{FF2B5EF4-FFF2-40B4-BE49-F238E27FC236}">
                  <a16:creationId xmlns:a16="http://schemas.microsoft.com/office/drawing/2014/main" id="{3B6E164A-5B73-496F-83C1-4E257C561B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4" name="Rectangle 53">
              <a:extLst>
                <a:ext uri="{FF2B5EF4-FFF2-40B4-BE49-F238E27FC236}">
                  <a16:creationId xmlns:a16="http://schemas.microsoft.com/office/drawing/2014/main" id="{DF9EAAD5-930F-4895-869E-5DA5A5ED30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55" name="Freeform 46">
              <a:extLst>
                <a:ext uri="{FF2B5EF4-FFF2-40B4-BE49-F238E27FC236}">
                  <a16:creationId xmlns:a16="http://schemas.microsoft.com/office/drawing/2014/main" id="{12B05A00-01DB-41D0-98C5-F93FC98C4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6" name="Freeform 47">
              <a:extLst>
                <a:ext uri="{FF2B5EF4-FFF2-40B4-BE49-F238E27FC236}">
                  <a16:creationId xmlns:a16="http://schemas.microsoft.com/office/drawing/2014/main" id="{ACFCCFE5-2B6E-4EE2-8A0D-A18A312594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7" name="Freeform 48">
              <a:extLst>
                <a:ext uri="{FF2B5EF4-FFF2-40B4-BE49-F238E27FC236}">
                  <a16:creationId xmlns:a16="http://schemas.microsoft.com/office/drawing/2014/main" id="{70562808-51A5-4773-93CC-8B4A4A362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8" name="Freeform 49">
              <a:extLst>
                <a:ext uri="{FF2B5EF4-FFF2-40B4-BE49-F238E27FC236}">
                  <a16:creationId xmlns:a16="http://schemas.microsoft.com/office/drawing/2014/main" id="{EC56ED5F-316D-4A66-8F8F-72E26F50B9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9" name="Freeform 50">
              <a:extLst>
                <a:ext uri="{FF2B5EF4-FFF2-40B4-BE49-F238E27FC236}">
                  <a16:creationId xmlns:a16="http://schemas.microsoft.com/office/drawing/2014/main" id="{8C5B852E-E495-4C75-82DA-DD9426B2F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0" name="Freeform 51">
              <a:extLst>
                <a:ext uri="{FF2B5EF4-FFF2-40B4-BE49-F238E27FC236}">
                  <a16:creationId xmlns:a16="http://schemas.microsoft.com/office/drawing/2014/main" id="{873B9CD9-5CB4-4A2A-87B8-503800220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1" name="Freeform 52">
              <a:extLst>
                <a:ext uri="{FF2B5EF4-FFF2-40B4-BE49-F238E27FC236}">
                  <a16:creationId xmlns:a16="http://schemas.microsoft.com/office/drawing/2014/main" id="{693D1E94-8556-4B08-AFE0-A60455465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2" name="Freeform 53">
              <a:extLst>
                <a:ext uri="{FF2B5EF4-FFF2-40B4-BE49-F238E27FC236}">
                  <a16:creationId xmlns:a16="http://schemas.microsoft.com/office/drawing/2014/main" id="{32312E8C-B6A4-4488-A1B8-6A7DECAFD8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3" name="Freeform 54">
              <a:extLst>
                <a:ext uri="{FF2B5EF4-FFF2-40B4-BE49-F238E27FC236}">
                  <a16:creationId xmlns:a16="http://schemas.microsoft.com/office/drawing/2014/main" id="{CB36CE95-F25E-4549-9FD6-1B068418D3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4" name="Freeform 55">
              <a:extLst>
                <a:ext uri="{FF2B5EF4-FFF2-40B4-BE49-F238E27FC236}">
                  <a16:creationId xmlns:a16="http://schemas.microsoft.com/office/drawing/2014/main" id="{C452D834-CC93-48F0-9C24-A864E0A53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5" name="Freeform 56">
              <a:extLst>
                <a:ext uri="{FF2B5EF4-FFF2-40B4-BE49-F238E27FC236}">
                  <a16:creationId xmlns:a16="http://schemas.microsoft.com/office/drawing/2014/main" id="{2F8089AF-DC55-4EB6-90DD-468D2F1D01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6" name="Freeform 57">
              <a:extLst>
                <a:ext uri="{FF2B5EF4-FFF2-40B4-BE49-F238E27FC236}">
                  <a16:creationId xmlns:a16="http://schemas.microsoft.com/office/drawing/2014/main" id="{00DD0A37-AD9B-4A38-B2A5-C41D2780D2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7" name="Freeform 58">
              <a:extLst>
                <a:ext uri="{FF2B5EF4-FFF2-40B4-BE49-F238E27FC236}">
                  <a16:creationId xmlns:a16="http://schemas.microsoft.com/office/drawing/2014/main" id="{C24501AA-7C2F-4076-AE7A-3BE4467154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grpSp>
      <p:sp>
        <p:nvSpPr>
          <p:cNvPr id="3" name="Content Placeholder 2"/>
          <p:cNvSpPr>
            <a:spLocks noGrp="1"/>
          </p:cNvSpPr>
          <p:nvPr>
            <p:ph idx="1"/>
          </p:nvPr>
        </p:nvSpPr>
        <p:spPr>
          <a:xfrm>
            <a:off x="4836318" y="2249487"/>
            <a:ext cx="3449240" cy="3541714"/>
          </a:xfrm>
        </p:spPr>
        <p:txBody>
          <a:bodyPr>
            <a:normAutofit/>
          </a:bodyPr>
          <a:lstStyle/>
          <a:p>
            <a:pPr>
              <a:lnSpc>
                <a:spcPct val="110000"/>
              </a:lnSpc>
            </a:pPr>
            <a:r>
              <a:rPr lang="en-US" sz="1300"/>
              <a:t>According to Aristotle, tragic plots may be of three kinds, a) Simple b) Complex and c) Plots based on suffering and defending for their effect. Aristotle prefers complex plots. An ideal tragic plot, according to Aristotle, must not be simple. In a simple plot there is a change of fortune without Reversal of the situation and without recognition. In a complex plot change in fortune is accompanied with Reversal or recognition or both. Reversal of situation is a change by which the action turns round to its opposite.</a:t>
            </a:r>
          </a:p>
        </p:txBody>
      </p:sp>
    </p:spTree>
    <p:extLst>
      <p:ext uri="{BB962C8B-B14F-4D97-AF65-F5344CB8AC3E}">
        <p14:creationId xmlns:p14="http://schemas.microsoft.com/office/powerpoint/2010/main" val="1268162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51F9572-54D5-457A-BA34-C395A478A4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10" name="Rectangle 9">
              <a:extLst>
                <a:ext uri="{FF2B5EF4-FFF2-40B4-BE49-F238E27FC236}">
                  <a16:creationId xmlns:a16="http://schemas.microsoft.com/office/drawing/2014/main" id="{C47D2EE3-C191-49DE-B600-02C0905E4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0D562F95-99C1-44F5-A9D2-96096AE576A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p:cNvSpPr>
            <a:spLocks noGrp="1"/>
          </p:cNvSpPr>
          <p:nvPr>
            <p:ph type="title"/>
          </p:nvPr>
        </p:nvSpPr>
        <p:spPr>
          <a:xfrm>
            <a:off x="4836318" y="618518"/>
            <a:ext cx="3449239" cy="1478570"/>
          </a:xfrm>
        </p:spPr>
        <p:txBody>
          <a:bodyPr>
            <a:normAutofit/>
          </a:bodyPr>
          <a:lstStyle/>
          <a:p>
            <a:r>
              <a:rPr lang="en-US" b="1" dirty="0"/>
              <a:t> </a:t>
            </a:r>
            <a:r>
              <a:rPr lang="en-US" b="1" u="sng" dirty="0"/>
              <a:t>Tragic Hero</a:t>
            </a:r>
            <a:endParaRPr lang="en-US" dirty="0"/>
          </a:p>
        </p:txBody>
      </p:sp>
      <p:pic>
        <p:nvPicPr>
          <p:cNvPr id="5" name="Picture 4" descr="Light bulb on yellow background with sketched light beams and cord">
            <a:extLst>
              <a:ext uri="{FF2B5EF4-FFF2-40B4-BE49-F238E27FC236}">
                <a16:creationId xmlns:a16="http://schemas.microsoft.com/office/drawing/2014/main" id="{48A57B08-11E8-8100-ECF4-7E38B1240D84}"/>
              </a:ext>
            </a:extLst>
          </p:cNvPr>
          <p:cNvPicPr>
            <a:picLocks noChangeAspect="1"/>
          </p:cNvPicPr>
          <p:nvPr/>
        </p:nvPicPr>
        <p:blipFill rotWithShape="1">
          <a:blip r:embed="rId4"/>
          <a:srcRect l="51610" r="7352"/>
          <a:stretch/>
        </p:blipFill>
        <p:spPr>
          <a:xfrm>
            <a:off x="-4197" y="10"/>
            <a:ext cx="4576197" cy="6857990"/>
          </a:xfrm>
          <a:prstGeom prst="rect">
            <a:avLst/>
          </a:prstGeom>
        </p:spPr>
      </p:pic>
      <p:grpSp>
        <p:nvGrpSpPr>
          <p:cNvPr id="13" name="Group 12">
            <a:extLst>
              <a:ext uri="{FF2B5EF4-FFF2-40B4-BE49-F238E27FC236}">
                <a16:creationId xmlns:a16="http://schemas.microsoft.com/office/drawing/2014/main" id="{06A80B50-DCB4-4775-9C8E-7AF0F56803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57B6B07F-8DDD-4497-9D08-B1FED494250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5" name="Freeform 6">
              <a:extLst>
                <a:ext uri="{FF2B5EF4-FFF2-40B4-BE49-F238E27FC236}">
                  <a16:creationId xmlns:a16="http://schemas.microsoft.com/office/drawing/2014/main" id="{D34962D6-F3CD-4DC5-BF49-D6912045EA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6" name="Freeform 7">
              <a:extLst>
                <a:ext uri="{FF2B5EF4-FFF2-40B4-BE49-F238E27FC236}">
                  <a16:creationId xmlns:a16="http://schemas.microsoft.com/office/drawing/2014/main" id="{6D73EE8F-606B-44B2-B0D8-4E760E2396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7" name="Rectangle 16">
              <a:extLst>
                <a:ext uri="{FF2B5EF4-FFF2-40B4-BE49-F238E27FC236}">
                  <a16:creationId xmlns:a16="http://schemas.microsoft.com/office/drawing/2014/main" id="{4BB572A3-4B3D-42D3-8A1E-099D9711F21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8" name="Freeform 9">
              <a:extLst>
                <a:ext uri="{FF2B5EF4-FFF2-40B4-BE49-F238E27FC236}">
                  <a16:creationId xmlns:a16="http://schemas.microsoft.com/office/drawing/2014/main" id="{C23D0852-9666-424F-92B1-06969E0486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9" name="Freeform 10">
              <a:extLst>
                <a:ext uri="{FF2B5EF4-FFF2-40B4-BE49-F238E27FC236}">
                  <a16:creationId xmlns:a16="http://schemas.microsoft.com/office/drawing/2014/main" id="{F4EB5FCA-E3DF-400A-B2DF-3D4A8DE95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0" name="Freeform 11">
              <a:extLst>
                <a:ext uri="{FF2B5EF4-FFF2-40B4-BE49-F238E27FC236}">
                  <a16:creationId xmlns:a16="http://schemas.microsoft.com/office/drawing/2014/main" id="{CE8BF121-2A5E-4DF0-BF3D-418EBDB29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1" name="Freeform 12">
              <a:extLst>
                <a:ext uri="{FF2B5EF4-FFF2-40B4-BE49-F238E27FC236}">
                  <a16:creationId xmlns:a16="http://schemas.microsoft.com/office/drawing/2014/main" id="{C74600D7-3557-47CD-B93A-945D150EC8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2" name="Freeform 13">
              <a:extLst>
                <a:ext uri="{FF2B5EF4-FFF2-40B4-BE49-F238E27FC236}">
                  <a16:creationId xmlns:a16="http://schemas.microsoft.com/office/drawing/2014/main" id="{A958ADB2-4D3A-46BD-B22A-C4F4BA897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3" name="Freeform 14">
              <a:extLst>
                <a:ext uri="{FF2B5EF4-FFF2-40B4-BE49-F238E27FC236}">
                  <a16:creationId xmlns:a16="http://schemas.microsoft.com/office/drawing/2014/main" id="{1E9E49CE-2171-48FE-99CC-0680E5E1F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4" name="Freeform 15">
              <a:extLst>
                <a:ext uri="{FF2B5EF4-FFF2-40B4-BE49-F238E27FC236}">
                  <a16:creationId xmlns:a16="http://schemas.microsoft.com/office/drawing/2014/main" id="{AE8DBF97-F3A6-4B11-A8B9-7130FEACC3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5" name="Freeform 16">
              <a:extLst>
                <a:ext uri="{FF2B5EF4-FFF2-40B4-BE49-F238E27FC236}">
                  <a16:creationId xmlns:a16="http://schemas.microsoft.com/office/drawing/2014/main" id="{37F19211-D5F9-4D42-BC7C-E300523B7F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6" name="Freeform 17">
              <a:extLst>
                <a:ext uri="{FF2B5EF4-FFF2-40B4-BE49-F238E27FC236}">
                  <a16:creationId xmlns:a16="http://schemas.microsoft.com/office/drawing/2014/main" id="{D8FA95C9-8B12-43AB-B57F-E217001D3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7" name="Freeform 18">
              <a:extLst>
                <a:ext uri="{FF2B5EF4-FFF2-40B4-BE49-F238E27FC236}">
                  <a16:creationId xmlns:a16="http://schemas.microsoft.com/office/drawing/2014/main" id="{FFBCF82E-D8A3-4F77-B21F-AD33E804C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8" name="Freeform 19">
              <a:extLst>
                <a:ext uri="{FF2B5EF4-FFF2-40B4-BE49-F238E27FC236}">
                  <a16:creationId xmlns:a16="http://schemas.microsoft.com/office/drawing/2014/main" id="{9EAEC88E-CF2C-4FFF-BE1C-3ECDDF8AF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9" name="Freeform 20">
              <a:extLst>
                <a:ext uri="{FF2B5EF4-FFF2-40B4-BE49-F238E27FC236}">
                  <a16:creationId xmlns:a16="http://schemas.microsoft.com/office/drawing/2014/main" id="{32BB7076-53D2-42EF-89F5-730F18CFE8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0" name="Freeform 21">
              <a:extLst>
                <a:ext uri="{FF2B5EF4-FFF2-40B4-BE49-F238E27FC236}">
                  <a16:creationId xmlns:a16="http://schemas.microsoft.com/office/drawing/2014/main" id="{64B50F9C-4972-4D3C-A93A-DD715BA405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1" name="Freeform 22">
              <a:extLst>
                <a:ext uri="{FF2B5EF4-FFF2-40B4-BE49-F238E27FC236}">
                  <a16:creationId xmlns:a16="http://schemas.microsoft.com/office/drawing/2014/main" id="{B4E1A12C-F137-4ECB-8F56-2FA283321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2" name="Freeform 23">
              <a:extLst>
                <a:ext uri="{FF2B5EF4-FFF2-40B4-BE49-F238E27FC236}">
                  <a16:creationId xmlns:a16="http://schemas.microsoft.com/office/drawing/2014/main" id="{82996E38-1E79-4C38-BB73-850C1F6BDC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3" name="Freeform 24">
              <a:extLst>
                <a:ext uri="{FF2B5EF4-FFF2-40B4-BE49-F238E27FC236}">
                  <a16:creationId xmlns:a16="http://schemas.microsoft.com/office/drawing/2014/main" id="{CE927FE3-1BE5-4D05-B8D7-88E07FF640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4" name="Freeform 25">
              <a:extLst>
                <a:ext uri="{FF2B5EF4-FFF2-40B4-BE49-F238E27FC236}">
                  <a16:creationId xmlns:a16="http://schemas.microsoft.com/office/drawing/2014/main" id="{27B981F4-D791-404F-A6E1-83FAD75378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5" name="Freeform 26">
              <a:extLst>
                <a:ext uri="{FF2B5EF4-FFF2-40B4-BE49-F238E27FC236}">
                  <a16:creationId xmlns:a16="http://schemas.microsoft.com/office/drawing/2014/main" id="{C79724CA-F950-4F24-A2DF-A6C66C8FB9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6" name="Freeform 27">
              <a:extLst>
                <a:ext uri="{FF2B5EF4-FFF2-40B4-BE49-F238E27FC236}">
                  <a16:creationId xmlns:a16="http://schemas.microsoft.com/office/drawing/2014/main" id="{B60F86CD-6B84-4A86-9A84-1253D5C63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7" name="Freeform 28">
              <a:extLst>
                <a:ext uri="{FF2B5EF4-FFF2-40B4-BE49-F238E27FC236}">
                  <a16:creationId xmlns:a16="http://schemas.microsoft.com/office/drawing/2014/main" id="{6ADDC23E-DD84-4022-9E68-7E35C80E6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8" name="Freeform 29">
              <a:extLst>
                <a:ext uri="{FF2B5EF4-FFF2-40B4-BE49-F238E27FC236}">
                  <a16:creationId xmlns:a16="http://schemas.microsoft.com/office/drawing/2014/main" id="{8FC3E1B2-C741-4242-8D3C-D98A8A213A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9" name="Freeform 30">
              <a:extLst>
                <a:ext uri="{FF2B5EF4-FFF2-40B4-BE49-F238E27FC236}">
                  <a16:creationId xmlns:a16="http://schemas.microsoft.com/office/drawing/2014/main" id="{43E10B4F-DACB-4777-BDEB-26A94121E9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0" name="Freeform 31">
              <a:extLst>
                <a:ext uri="{FF2B5EF4-FFF2-40B4-BE49-F238E27FC236}">
                  <a16:creationId xmlns:a16="http://schemas.microsoft.com/office/drawing/2014/main" id="{0F6D9197-EFD5-4945-BC96-A5EC66848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1" name="Freeform 32">
              <a:extLst>
                <a:ext uri="{FF2B5EF4-FFF2-40B4-BE49-F238E27FC236}">
                  <a16:creationId xmlns:a16="http://schemas.microsoft.com/office/drawing/2014/main" id="{129E04CE-31E3-49FB-857A-6C0074B6C7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2" name="Rectangle 41">
              <a:extLst>
                <a:ext uri="{FF2B5EF4-FFF2-40B4-BE49-F238E27FC236}">
                  <a16:creationId xmlns:a16="http://schemas.microsoft.com/office/drawing/2014/main" id="{6DDF20A0-F5D5-4DF9-8859-9BAB9B07D9D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43" name="Freeform 34">
              <a:extLst>
                <a:ext uri="{FF2B5EF4-FFF2-40B4-BE49-F238E27FC236}">
                  <a16:creationId xmlns:a16="http://schemas.microsoft.com/office/drawing/2014/main" id="{6EAE610D-D6A4-417B-8D1D-9F46CFD16A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4" name="Freeform 35">
              <a:extLst>
                <a:ext uri="{FF2B5EF4-FFF2-40B4-BE49-F238E27FC236}">
                  <a16:creationId xmlns:a16="http://schemas.microsoft.com/office/drawing/2014/main" id="{98EB1E73-7882-4002-970B-0EE5E9D0C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5" name="Freeform 36">
              <a:extLst>
                <a:ext uri="{FF2B5EF4-FFF2-40B4-BE49-F238E27FC236}">
                  <a16:creationId xmlns:a16="http://schemas.microsoft.com/office/drawing/2014/main" id="{F6789CED-4C51-4E7C-8352-5589F476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6" name="Freeform 37">
              <a:extLst>
                <a:ext uri="{FF2B5EF4-FFF2-40B4-BE49-F238E27FC236}">
                  <a16:creationId xmlns:a16="http://schemas.microsoft.com/office/drawing/2014/main" id="{5EA3B6F1-F1AB-4125-B10A-A151640AA3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7" name="Freeform 38">
              <a:extLst>
                <a:ext uri="{FF2B5EF4-FFF2-40B4-BE49-F238E27FC236}">
                  <a16:creationId xmlns:a16="http://schemas.microsoft.com/office/drawing/2014/main" id="{10C1DAD7-FA62-4EA9-8B38-632D88F51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8" name="Freeform 39">
              <a:extLst>
                <a:ext uri="{FF2B5EF4-FFF2-40B4-BE49-F238E27FC236}">
                  <a16:creationId xmlns:a16="http://schemas.microsoft.com/office/drawing/2014/main" id="{76C106C8-9A2B-4AAD-BCB6-C969DE07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9" name="Freeform 40">
              <a:extLst>
                <a:ext uri="{FF2B5EF4-FFF2-40B4-BE49-F238E27FC236}">
                  <a16:creationId xmlns:a16="http://schemas.microsoft.com/office/drawing/2014/main" id="{0C85FDCD-71B0-4746-915A-FD6791AAB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0" name="Freeform 41">
              <a:extLst>
                <a:ext uri="{FF2B5EF4-FFF2-40B4-BE49-F238E27FC236}">
                  <a16:creationId xmlns:a16="http://schemas.microsoft.com/office/drawing/2014/main" id="{AAA649C3-C2F8-4C07-81B6-7CD6A5043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1" name="Freeform 42">
              <a:extLst>
                <a:ext uri="{FF2B5EF4-FFF2-40B4-BE49-F238E27FC236}">
                  <a16:creationId xmlns:a16="http://schemas.microsoft.com/office/drawing/2014/main" id="{204CA23C-3342-4E0B-8785-EDA0FDBECA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2" name="Freeform 43">
              <a:extLst>
                <a:ext uri="{FF2B5EF4-FFF2-40B4-BE49-F238E27FC236}">
                  <a16:creationId xmlns:a16="http://schemas.microsoft.com/office/drawing/2014/main" id="{2983555D-7FC7-4A4C-93BC-C29EECEE8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3" name="Freeform 44">
              <a:extLst>
                <a:ext uri="{FF2B5EF4-FFF2-40B4-BE49-F238E27FC236}">
                  <a16:creationId xmlns:a16="http://schemas.microsoft.com/office/drawing/2014/main" id="{3B6E164A-5B73-496F-83C1-4E257C561B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4" name="Rectangle 53">
              <a:extLst>
                <a:ext uri="{FF2B5EF4-FFF2-40B4-BE49-F238E27FC236}">
                  <a16:creationId xmlns:a16="http://schemas.microsoft.com/office/drawing/2014/main" id="{DF9EAAD5-930F-4895-869E-5DA5A5ED30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55" name="Freeform 46">
              <a:extLst>
                <a:ext uri="{FF2B5EF4-FFF2-40B4-BE49-F238E27FC236}">
                  <a16:creationId xmlns:a16="http://schemas.microsoft.com/office/drawing/2014/main" id="{12B05A00-01DB-41D0-98C5-F93FC98C4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6" name="Freeform 47">
              <a:extLst>
                <a:ext uri="{FF2B5EF4-FFF2-40B4-BE49-F238E27FC236}">
                  <a16:creationId xmlns:a16="http://schemas.microsoft.com/office/drawing/2014/main" id="{ACFCCFE5-2B6E-4EE2-8A0D-A18A312594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7" name="Freeform 48">
              <a:extLst>
                <a:ext uri="{FF2B5EF4-FFF2-40B4-BE49-F238E27FC236}">
                  <a16:creationId xmlns:a16="http://schemas.microsoft.com/office/drawing/2014/main" id="{70562808-51A5-4773-93CC-8B4A4A362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8" name="Freeform 49">
              <a:extLst>
                <a:ext uri="{FF2B5EF4-FFF2-40B4-BE49-F238E27FC236}">
                  <a16:creationId xmlns:a16="http://schemas.microsoft.com/office/drawing/2014/main" id="{EC56ED5F-316D-4A66-8F8F-72E26F50B9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9" name="Freeform 50">
              <a:extLst>
                <a:ext uri="{FF2B5EF4-FFF2-40B4-BE49-F238E27FC236}">
                  <a16:creationId xmlns:a16="http://schemas.microsoft.com/office/drawing/2014/main" id="{8C5B852E-E495-4C75-82DA-DD9426B2F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0" name="Freeform 51">
              <a:extLst>
                <a:ext uri="{FF2B5EF4-FFF2-40B4-BE49-F238E27FC236}">
                  <a16:creationId xmlns:a16="http://schemas.microsoft.com/office/drawing/2014/main" id="{873B9CD9-5CB4-4A2A-87B8-503800220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1" name="Freeform 52">
              <a:extLst>
                <a:ext uri="{FF2B5EF4-FFF2-40B4-BE49-F238E27FC236}">
                  <a16:creationId xmlns:a16="http://schemas.microsoft.com/office/drawing/2014/main" id="{693D1E94-8556-4B08-AFE0-A60455465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2" name="Freeform 53">
              <a:extLst>
                <a:ext uri="{FF2B5EF4-FFF2-40B4-BE49-F238E27FC236}">
                  <a16:creationId xmlns:a16="http://schemas.microsoft.com/office/drawing/2014/main" id="{32312E8C-B6A4-4488-A1B8-6A7DECAFD8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3" name="Freeform 54">
              <a:extLst>
                <a:ext uri="{FF2B5EF4-FFF2-40B4-BE49-F238E27FC236}">
                  <a16:creationId xmlns:a16="http://schemas.microsoft.com/office/drawing/2014/main" id="{CB36CE95-F25E-4549-9FD6-1B068418D3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4" name="Freeform 55">
              <a:extLst>
                <a:ext uri="{FF2B5EF4-FFF2-40B4-BE49-F238E27FC236}">
                  <a16:creationId xmlns:a16="http://schemas.microsoft.com/office/drawing/2014/main" id="{C452D834-CC93-48F0-9C24-A864E0A53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5" name="Freeform 56">
              <a:extLst>
                <a:ext uri="{FF2B5EF4-FFF2-40B4-BE49-F238E27FC236}">
                  <a16:creationId xmlns:a16="http://schemas.microsoft.com/office/drawing/2014/main" id="{2F8089AF-DC55-4EB6-90DD-468D2F1D01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6" name="Freeform 57">
              <a:extLst>
                <a:ext uri="{FF2B5EF4-FFF2-40B4-BE49-F238E27FC236}">
                  <a16:creationId xmlns:a16="http://schemas.microsoft.com/office/drawing/2014/main" id="{00DD0A37-AD9B-4A38-B2A5-C41D2780D2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7" name="Freeform 58">
              <a:extLst>
                <a:ext uri="{FF2B5EF4-FFF2-40B4-BE49-F238E27FC236}">
                  <a16:creationId xmlns:a16="http://schemas.microsoft.com/office/drawing/2014/main" id="{C24501AA-7C2F-4076-AE7A-3BE4467154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grpSp>
      <p:sp>
        <p:nvSpPr>
          <p:cNvPr id="3" name="Content Placeholder 2"/>
          <p:cNvSpPr>
            <a:spLocks noGrp="1"/>
          </p:cNvSpPr>
          <p:nvPr>
            <p:ph idx="1"/>
          </p:nvPr>
        </p:nvSpPr>
        <p:spPr>
          <a:xfrm>
            <a:off x="4836318" y="2249487"/>
            <a:ext cx="3449240" cy="3541714"/>
          </a:xfrm>
        </p:spPr>
        <p:txBody>
          <a:bodyPr>
            <a:normAutofit/>
          </a:bodyPr>
          <a:lstStyle/>
          <a:p>
            <a:pPr>
              <a:lnSpc>
                <a:spcPct val="110000"/>
              </a:lnSpc>
            </a:pPr>
            <a:r>
              <a:rPr lang="en-US" sz="1300"/>
              <a:t>According to Aristotle, the tragic hero should be a person, of great reputation and prosperity. He should be above common level, a man of high moral reputation and dignity. But, he is not a paragon of virtue. In short, he should not all good or an utter villain. In this way the tragic character must be good, but not entirely good. The fault which brings him to misfortune must be his own. His tragic end should not take place because vice, depravity and an unseen power or destiny. But fault, error or frailty of his own should bring his end quickly.</a:t>
            </a:r>
          </a:p>
        </p:txBody>
      </p:sp>
    </p:spTree>
    <p:extLst>
      <p:ext uri="{BB962C8B-B14F-4D97-AF65-F5344CB8AC3E}">
        <p14:creationId xmlns:p14="http://schemas.microsoft.com/office/powerpoint/2010/main" val="1864606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1F67CC9-D773-4B4B-8A55-D5DAEC341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6059" y="618518"/>
            <a:ext cx="7429499" cy="1478570"/>
          </a:xfrm>
        </p:spPr>
        <p:txBody>
          <a:bodyPr>
            <a:normAutofit/>
          </a:bodyPr>
          <a:lstStyle/>
          <a:p>
            <a:r>
              <a:rPr lang="en-US" dirty="0"/>
              <a:t>Three Unities </a:t>
            </a:r>
          </a:p>
        </p:txBody>
      </p:sp>
      <p:graphicFrame>
        <p:nvGraphicFramePr>
          <p:cNvPr id="5" name="Content Placeholder 2">
            <a:extLst>
              <a:ext uri="{FF2B5EF4-FFF2-40B4-BE49-F238E27FC236}">
                <a16:creationId xmlns:a16="http://schemas.microsoft.com/office/drawing/2014/main" id="{810C6678-2A8A-0E7B-BA5A-E49449BAE1DF}"/>
              </a:ext>
            </a:extLst>
          </p:cNvPr>
          <p:cNvGraphicFramePr>
            <a:graphicFrameLocks noGrp="1"/>
          </p:cNvGraphicFramePr>
          <p:nvPr>
            <p:ph idx="1"/>
            <p:extLst>
              <p:ext uri="{D42A27DB-BD31-4B8C-83A1-F6EECF244321}">
                <p14:modId xmlns:p14="http://schemas.microsoft.com/office/powerpoint/2010/main" val="3825933691"/>
              </p:ext>
            </p:extLst>
          </p:nvPr>
        </p:nvGraphicFramePr>
        <p:xfrm>
          <a:off x="856059" y="2249488"/>
          <a:ext cx="74295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7633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51F9572-54D5-457A-BA34-C395A478A4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10" name="Rectangle 9">
              <a:extLst>
                <a:ext uri="{FF2B5EF4-FFF2-40B4-BE49-F238E27FC236}">
                  <a16:creationId xmlns:a16="http://schemas.microsoft.com/office/drawing/2014/main" id="{C47D2EE3-C191-49DE-B600-02C0905E4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0D562F95-99C1-44F5-A9D2-96096AE576A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p:cNvSpPr>
            <a:spLocks noGrp="1"/>
          </p:cNvSpPr>
          <p:nvPr>
            <p:ph type="title"/>
          </p:nvPr>
        </p:nvSpPr>
        <p:spPr>
          <a:xfrm>
            <a:off x="4836318" y="618518"/>
            <a:ext cx="3449239" cy="1478570"/>
          </a:xfrm>
        </p:spPr>
        <p:txBody>
          <a:bodyPr>
            <a:normAutofit/>
          </a:bodyPr>
          <a:lstStyle/>
          <a:p>
            <a:r>
              <a:rPr lang="en-US" dirty="0"/>
              <a:t>Three Unities </a:t>
            </a:r>
          </a:p>
        </p:txBody>
      </p:sp>
      <p:pic>
        <p:nvPicPr>
          <p:cNvPr id="5" name="Picture 4" descr="Calendar">
            <a:extLst>
              <a:ext uri="{FF2B5EF4-FFF2-40B4-BE49-F238E27FC236}">
                <a16:creationId xmlns:a16="http://schemas.microsoft.com/office/drawing/2014/main" id="{5619E746-F0EB-FDEA-325A-4CFED7F54240}"/>
              </a:ext>
            </a:extLst>
          </p:cNvPr>
          <p:cNvPicPr>
            <a:picLocks noChangeAspect="1"/>
          </p:cNvPicPr>
          <p:nvPr/>
        </p:nvPicPr>
        <p:blipFill rotWithShape="1">
          <a:blip r:embed="rId4"/>
          <a:srcRect l="29700" r="25759" b="-1"/>
          <a:stretch/>
        </p:blipFill>
        <p:spPr>
          <a:xfrm>
            <a:off x="-4197" y="10"/>
            <a:ext cx="4576197" cy="6857990"/>
          </a:xfrm>
          <a:prstGeom prst="rect">
            <a:avLst/>
          </a:prstGeom>
        </p:spPr>
      </p:pic>
      <p:grpSp>
        <p:nvGrpSpPr>
          <p:cNvPr id="13" name="Group 12">
            <a:extLst>
              <a:ext uri="{FF2B5EF4-FFF2-40B4-BE49-F238E27FC236}">
                <a16:creationId xmlns:a16="http://schemas.microsoft.com/office/drawing/2014/main" id="{06A80B50-DCB4-4775-9C8E-7AF0F56803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57B6B07F-8DDD-4497-9D08-B1FED494250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5" name="Freeform 6">
              <a:extLst>
                <a:ext uri="{FF2B5EF4-FFF2-40B4-BE49-F238E27FC236}">
                  <a16:creationId xmlns:a16="http://schemas.microsoft.com/office/drawing/2014/main" id="{D34962D6-F3CD-4DC5-BF49-D6912045EA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6" name="Freeform 7">
              <a:extLst>
                <a:ext uri="{FF2B5EF4-FFF2-40B4-BE49-F238E27FC236}">
                  <a16:creationId xmlns:a16="http://schemas.microsoft.com/office/drawing/2014/main" id="{6D73EE8F-606B-44B2-B0D8-4E760E2396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7" name="Rectangle 16">
              <a:extLst>
                <a:ext uri="{FF2B5EF4-FFF2-40B4-BE49-F238E27FC236}">
                  <a16:creationId xmlns:a16="http://schemas.microsoft.com/office/drawing/2014/main" id="{4BB572A3-4B3D-42D3-8A1E-099D9711F21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8" name="Freeform 9">
              <a:extLst>
                <a:ext uri="{FF2B5EF4-FFF2-40B4-BE49-F238E27FC236}">
                  <a16:creationId xmlns:a16="http://schemas.microsoft.com/office/drawing/2014/main" id="{C23D0852-9666-424F-92B1-06969E0486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9" name="Freeform 10">
              <a:extLst>
                <a:ext uri="{FF2B5EF4-FFF2-40B4-BE49-F238E27FC236}">
                  <a16:creationId xmlns:a16="http://schemas.microsoft.com/office/drawing/2014/main" id="{F4EB5FCA-E3DF-400A-B2DF-3D4A8DE95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0" name="Freeform 11">
              <a:extLst>
                <a:ext uri="{FF2B5EF4-FFF2-40B4-BE49-F238E27FC236}">
                  <a16:creationId xmlns:a16="http://schemas.microsoft.com/office/drawing/2014/main" id="{CE8BF121-2A5E-4DF0-BF3D-418EBDB29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1" name="Freeform 12">
              <a:extLst>
                <a:ext uri="{FF2B5EF4-FFF2-40B4-BE49-F238E27FC236}">
                  <a16:creationId xmlns:a16="http://schemas.microsoft.com/office/drawing/2014/main" id="{C74600D7-3557-47CD-B93A-945D150EC8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2" name="Freeform 13">
              <a:extLst>
                <a:ext uri="{FF2B5EF4-FFF2-40B4-BE49-F238E27FC236}">
                  <a16:creationId xmlns:a16="http://schemas.microsoft.com/office/drawing/2014/main" id="{A958ADB2-4D3A-46BD-B22A-C4F4BA897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3" name="Freeform 14">
              <a:extLst>
                <a:ext uri="{FF2B5EF4-FFF2-40B4-BE49-F238E27FC236}">
                  <a16:creationId xmlns:a16="http://schemas.microsoft.com/office/drawing/2014/main" id="{1E9E49CE-2171-48FE-99CC-0680E5E1F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4" name="Freeform 15">
              <a:extLst>
                <a:ext uri="{FF2B5EF4-FFF2-40B4-BE49-F238E27FC236}">
                  <a16:creationId xmlns:a16="http://schemas.microsoft.com/office/drawing/2014/main" id="{AE8DBF97-F3A6-4B11-A8B9-7130FEACC3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5" name="Freeform 16">
              <a:extLst>
                <a:ext uri="{FF2B5EF4-FFF2-40B4-BE49-F238E27FC236}">
                  <a16:creationId xmlns:a16="http://schemas.microsoft.com/office/drawing/2014/main" id="{37F19211-D5F9-4D42-BC7C-E300523B7F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6" name="Freeform 17">
              <a:extLst>
                <a:ext uri="{FF2B5EF4-FFF2-40B4-BE49-F238E27FC236}">
                  <a16:creationId xmlns:a16="http://schemas.microsoft.com/office/drawing/2014/main" id="{D8FA95C9-8B12-43AB-B57F-E217001D3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7" name="Freeform 18">
              <a:extLst>
                <a:ext uri="{FF2B5EF4-FFF2-40B4-BE49-F238E27FC236}">
                  <a16:creationId xmlns:a16="http://schemas.microsoft.com/office/drawing/2014/main" id="{FFBCF82E-D8A3-4F77-B21F-AD33E804C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8" name="Freeform 19">
              <a:extLst>
                <a:ext uri="{FF2B5EF4-FFF2-40B4-BE49-F238E27FC236}">
                  <a16:creationId xmlns:a16="http://schemas.microsoft.com/office/drawing/2014/main" id="{9EAEC88E-CF2C-4FFF-BE1C-3ECDDF8AF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9" name="Freeform 20">
              <a:extLst>
                <a:ext uri="{FF2B5EF4-FFF2-40B4-BE49-F238E27FC236}">
                  <a16:creationId xmlns:a16="http://schemas.microsoft.com/office/drawing/2014/main" id="{32BB7076-53D2-42EF-89F5-730F18CFE8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0" name="Freeform 21">
              <a:extLst>
                <a:ext uri="{FF2B5EF4-FFF2-40B4-BE49-F238E27FC236}">
                  <a16:creationId xmlns:a16="http://schemas.microsoft.com/office/drawing/2014/main" id="{64B50F9C-4972-4D3C-A93A-DD715BA405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1" name="Freeform 22">
              <a:extLst>
                <a:ext uri="{FF2B5EF4-FFF2-40B4-BE49-F238E27FC236}">
                  <a16:creationId xmlns:a16="http://schemas.microsoft.com/office/drawing/2014/main" id="{B4E1A12C-F137-4ECB-8F56-2FA283321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2" name="Freeform 23">
              <a:extLst>
                <a:ext uri="{FF2B5EF4-FFF2-40B4-BE49-F238E27FC236}">
                  <a16:creationId xmlns:a16="http://schemas.microsoft.com/office/drawing/2014/main" id="{82996E38-1E79-4C38-BB73-850C1F6BDC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3" name="Freeform 24">
              <a:extLst>
                <a:ext uri="{FF2B5EF4-FFF2-40B4-BE49-F238E27FC236}">
                  <a16:creationId xmlns:a16="http://schemas.microsoft.com/office/drawing/2014/main" id="{CE927FE3-1BE5-4D05-B8D7-88E07FF640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4" name="Freeform 25">
              <a:extLst>
                <a:ext uri="{FF2B5EF4-FFF2-40B4-BE49-F238E27FC236}">
                  <a16:creationId xmlns:a16="http://schemas.microsoft.com/office/drawing/2014/main" id="{27B981F4-D791-404F-A6E1-83FAD75378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5" name="Freeform 26">
              <a:extLst>
                <a:ext uri="{FF2B5EF4-FFF2-40B4-BE49-F238E27FC236}">
                  <a16:creationId xmlns:a16="http://schemas.microsoft.com/office/drawing/2014/main" id="{C79724CA-F950-4F24-A2DF-A6C66C8FB9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6" name="Freeform 27">
              <a:extLst>
                <a:ext uri="{FF2B5EF4-FFF2-40B4-BE49-F238E27FC236}">
                  <a16:creationId xmlns:a16="http://schemas.microsoft.com/office/drawing/2014/main" id="{B60F86CD-6B84-4A86-9A84-1253D5C63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7" name="Freeform 28">
              <a:extLst>
                <a:ext uri="{FF2B5EF4-FFF2-40B4-BE49-F238E27FC236}">
                  <a16:creationId xmlns:a16="http://schemas.microsoft.com/office/drawing/2014/main" id="{6ADDC23E-DD84-4022-9E68-7E35C80E6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8" name="Freeform 29">
              <a:extLst>
                <a:ext uri="{FF2B5EF4-FFF2-40B4-BE49-F238E27FC236}">
                  <a16:creationId xmlns:a16="http://schemas.microsoft.com/office/drawing/2014/main" id="{8FC3E1B2-C741-4242-8D3C-D98A8A213A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9" name="Freeform 30">
              <a:extLst>
                <a:ext uri="{FF2B5EF4-FFF2-40B4-BE49-F238E27FC236}">
                  <a16:creationId xmlns:a16="http://schemas.microsoft.com/office/drawing/2014/main" id="{43E10B4F-DACB-4777-BDEB-26A94121E9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0" name="Freeform 31">
              <a:extLst>
                <a:ext uri="{FF2B5EF4-FFF2-40B4-BE49-F238E27FC236}">
                  <a16:creationId xmlns:a16="http://schemas.microsoft.com/office/drawing/2014/main" id="{0F6D9197-EFD5-4945-BC96-A5EC66848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1" name="Freeform 32">
              <a:extLst>
                <a:ext uri="{FF2B5EF4-FFF2-40B4-BE49-F238E27FC236}">
                  <a16:creationId xmlns:a16="http://schemas.microsoft.com/office/drawing/2014/main" id="{129E04CE-31E3-49FB-857A-6C0074B6C7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2" name="Rectangle 41">
              <a:extLst>
                <a:ext uri="{FF2B5EF4-FFF2-40B4-BE49-F238E27FC236}">
                  <a16:creationId xmlns:a16="http://schemas.microsoft.com/office/drawing/2014/main" id="{6DDF20A0-F5D5-4DF9-8859-9BAB9B07D9D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43" name="Freeform 34">
              <a:extLst>
                <a:ext uri="{FF2B5EF4-FFF2-40B4-BE49-F238E27FC236}">
                  <a16:creationId xmlns:a16="http://schemas.microsoft.com/office/drawing/2014/main" id="{6EAE610D-D6A4-417B-8D1D-9F46CFD16A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4" name="Freeform 35">
              <a:extLst>
                <a:ext uri="{FF2B5EF4-FFF2-40B4-BE49-F238E27FC236}">
                  <a16:creationId xmlns:a16="http://schemas.microsoft.com/office/drawing/2014/main" id="{98EB1E73-7882-4002-970B-0EE5E9D0C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5" name="Freeform 36">
              <a:extLst>
                <a:ext uri="{FF2B5EF4-FFF2-40B4-BE49-F238E27FC236}">
                  <a16:creationId xmlns:a16="http://schemas.microsoft.com/office/drawing/2014/main" id="{F6789CED-4C51-4E7C-8352-5589F476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6" name="Freeform 37">
              <a:extLst>
                <a:ext uri="{FF2B5EF4-FFF2-40B4-BE49-F238E27FC236}">
                  <a16:creationId xmlns:a16="http://schemas.microsoft.com/office/drawing/2014/main" id="{5EA3B6F1-F1AB-4125-B10A-A151640AA3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7" name="Freeform 38">
              <a:extLst>
                <a:ext uri="{FF2B5EF4-FFF2-40B4-BE49-F238E27FC236}">
                  <a16:creationId xmlns:a16="http://schemas.microsoft.com/office/drawing/2014/main" id="{10C1DAD7-FA62-4EA9-8B38-632D88F51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8" name="Freeform 39">
              <a:extLst>
                <a:ext uri="{FF2B5EF4-FFF2-40B4-BE49-F238E27FC236}">
                  <a16:creationId xmlns:a16="http://schemas.microsoft.com/office/drawing/2014/main" id="{76C106C8-9A2B-4AAD-BCB6-C969DE07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9" name="Freeform 40">
              <a:extLst>
                <a:ext uri="{FF2B5EF4-FFF2-40B4-BE49-F238E27FC236}">
                  <a16:creationId xmlns:a16="http://schemas.microsoft.com/office/drawing/2014/main" id="{0C85FDCD-71B0-4746-915A-FD6791AAB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0" name="Freeform 41">
              <a:extLst>
                <a:ext uri="{FF2B5EF4-FFF2-40B4-BE49-F238E27FC236}">
                  <a16:creationId xmlns:a16="http://schemas.microsoft.com/office/drawing/2014/main" id="{AAA649C3-C2F8-4C07-81B6-7CD6A5043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1" name="Freeform 42">
              <a:extLst>
                <a:ext uri="{FF2B5EF4-FFF2-40B4-BE49-F238E27FC236}">
                  <a16:creationId xmlns:a16="http://schemas.microsoft.com/office/drawing/2014/main" id="{204CA23C-3342-4E0B-8785-EDA0FDBECA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2" name="Freeform 43">
              <a:extLst>
                <a:ext uri="{FF2B5EF4-FFF2-40B4-BE49-F238E27FC236}">
                  <a16:creationId xmlns:a16="http://schemas.microsoft.com/office/drawing/2014/main" id="{2983555D-7FC7-4A4C-93BC-C29EECEE8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3" name="Freeform 44">
              <a:extLst>
                <a:ext uri="{FF2B5EF4-FFF2-40B4-BE49-F238E27FC236}">
                  <a16:creationId xmlns:a16="http://schemas.microsoft.com/office/drawing/2014/main" id="{3B6E164A-5B73-496F-83C1-4E257C561B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4" name="Rectangle 53">
              <a:extLst>
                <a:ext uri="{FF2B5EF4-FFF2-40B4-BE49-F238E27FC236}">
                  <a16:creationId xmlns:a16="http://schemas.microsoft.com/office/drawing/2014/main" id="{DF9EAAD5-930F-4895-869E-5DA5A5ED30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55" name="Freeform 46">
              <a:extLst>
                <a:ext uri="{FF2B5EF4-FFF2-40B4-BE49-F238E27FC236}">
                  <a16:creationId xmlns:a16="http://schemas.microsoft.com/office/drawing/2014/main" id="{12B05A00-01DB-41D0-98C5-F93FC98C4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6" name="Freeform 47">
              <a:extLst>
                <a:ext uri="{FF2B5EF4-FFF2-40B4-BE49-F238E27FC236}">
                  <a16:creationId xmlns:a16="http://schemas.microsoft.com/office/drawing/2014/main" id="{ACFCCFE5-2B6E-4EE2-8A0D-A18A312594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7" name="Freeform 48">
              <a:extLst>
                <a:ext uri="{FF2B5EF4-FFF2-40B4-BE49-F238E27FC236}">
                  <a16:creationId xmlns:a16="http://schemas.microsoft.com/office/drawing/2014/main" id="{70562808-51A5-4773-93CC-8B4A4A362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8" name="Freeform 49">
              <a:extLst>
                <a:ext uri="{FF2B5EF4-FFF2-40B4-BE49-F238E27FC236}">
                  <a16:creationId xmlns:a16="http://schemas.microsoft.com/office/drawing/2014/main" id="{EC56ED5F-316D-4A66-8F8F-72E26F50B9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9" name="Freeform 50">
              <a:extLst>
                <a:ext uri="{FF2B5EF4-FFF2-40B4-BE49-F238E27FC236}">
                  <a16:creationId xmlns:a16="http://schemas.microsoft.com/office/drawing/2014/main" id="{8C5B852E-E495-4C75-82DA-DD9426B2F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0" name="Freeform 51">
              <a:extLst>
                <a:ext uri="{FF2B5EF4-FFF2-40B4-BE49-F238E27FC236}">
                  <a16:creationId xmlns:a16="http://schemas.microsoft.com/office/drawing/2014/main" id="{873B9CD9-5CB4-4A2A-87B8-503800220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1" name="Freeform 52">
              <a:extLst>
                <a:ext uri="{FF2B5EF4-FFF2-40B4-BE49-F238E27FC236}">
                  <a16:creationId xmlns:a16="http://schemas.microsoft.com/office/drawing/2014/main" id="{693D1E94-8556-4B08-AFE0-A60455465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2" name="Freeform 53">
              <a:extLst>
                <a:ext uri="{FF2B5EF4-FFF2-40B4-BE49-F238E27FC236}">
                  <a16:creationId xmlns:a16="http://schemas.microsoft.com/office/drawing/2014/main" id="{32312E8C-B6A4-4488-A1B8-6A7DECAFD8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3" name="Freeform 54">
              <a:extLst>
                <a:ext uri="{FF2B5EF4-FFF2-40B4-BE49-F238E27FC236}">
                  <a16:creationId xmlns:a16="http://schemas.microsoft.com/office/drawing/2014/main" id="{CB36CE95-F25E-4549-9FD6-1B068418D3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4" name="Freeform 55">
              <a:extLst>
                <a:ext uri="{FF2B5EF4-FFF2-40B4-BE49-F238E27FC236}">
                  <a16:creationId xmlns:a16="http://schemas.microsoft.com/office/drawing/2014/main" id="{C452D834-CC93-48F0-9C24-A864E0A53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5" name="Freeform 56">
              <a:extLst>
                <a:ext uri="{FF2B5EF4-FFF2-40B4-BE49-F238E27FC236}">
                  <a16:creationId xmlns:a16="http://schemas.microsoft.com/office/drawing/2014/main" id="{2F8089AF-DC55-4EB6-90DD-468D2F1D01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6" name="Freeform 57">
              <a:extLst>
                <a:ext uri="{FF2B5EF4-FFF2-40B4-BE49-F238E27FC236}">
                  <a16:creationId xmlns:a16="http://schemas.microsoft.com/office/drawing/2014/main" id="{00DD0A37-AD9B-4A38-B2A5-C41D2780D2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7" name="Freeform 58">
              <a:extLst>
                <a:ext uri="{FF2B5EF4-FFF2-40B4-BE49-F238E27FC236}">
                  <a16:creationId xmlns:a16="http://schemas.microsoft.com/office/drawing/2014/main" id="{C24501AA-7C2F-4076-AE7A-3BE4467154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grpSp>
      <p:sp>
        <p:nvSpPr>
          <p:cNvPr id="3" name="Content Placeholder 2"/>
          <p:cNvSpPr>
            <a:spLocks noGrp="1"/>
          </p:cNvSpPr>
          <p:nvPr>
            <p:ph idx="1"/>
          </p:nvPr>
        </p:nvSpPr>
        <p:spPr>
          <a:xfrm>
            <a:off x="4836318" y="2249487"/>
            <a:ext cx="3449240" cy="3541714"/>
          </a:xfrm>
        </p:spPr>
        <p:txBody>
          <a:bodyPr>
            <a:normAutofit/>
          </a:bodyPr>
          <a:lstStyle/>
          <a:p>
            <a:pPr>
              <a:lnSpc>
                <a:spcPct val="110000"/>
              </a:lnSpc>
            </a:pPr>
            <a:r>
              <a:rPr lang="en-US" sz="1500"/>
              <a:t>Unity of Time: The unity of time states that the events of the play should unfold within a compressed timeframe, typically taking place in a single day or, at most, within 24 hours. This limitation ensures that the action is tightly structured and avoids the passing of too much time between events. By adhering to the unity of time, the play's momentum and intensity can be maintained, heightening the dramatic impact on the audience.</a:t>
            </a:r>
          </a:p>
          <a:p>
            <a:pPr>
              <a:lnSpc>
                <a:spcPct val="110000"/>
              </a:lnSpc>
            </a:pPr>
            <a:endParaRPr lang="en-US" sz="1500"/>
          </a:p>
        </p:txBody>
      </p:sp>
    </p:spTree>
    <p:extLst>
      <p:ext uri="{BB962C8B-B14F-4D97-AF65-F5344CB8AC3E}">
        <p14:creationId xmlns:p14="http://schemas.microsoft.com/office/powerpoint/2010/main" val="1460749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51F9572-54D5-457A-BA34-C395A478A4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10" name="Rectangle 9">
              <a:extLst>
                <a:ext uri="{FF2B5EF4-FFF2-40B4-BE49-F238E27FC236}">
                  <a16:creationId xmlns:a16="http://schemas.microsoft.com/office/drawing/2014/main" id="{C47D2EE3-C191-49DE-B600-02C0905E4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0D562F95-99C1-44F5-A9D2-96096AE576A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p:cNvSpPr>
            <a:spLocks noGrp="1"/>
          </p:cNvSpPr>
          <p:nvPr>
            <p:ph type="title"/>
          </p:nvPr>
        </p:nvSpPr>
        <p:spPr>
          <a:xfrm>
            <a:off x="4836318" y="618518"/>
            <a:ext cx="3449239" cy="1478570"/>
          </a:xfrm>
        </p:spPr>
        <p:txBody>
          <a:bodyPr>
            <a:normAutofit/>
          </a:bodyPr>
          <a:lstStyle/>
          <a:p>
            <a:r>
              <a:rPr lang="en-US" dirty="0"/>
              <a:t>Three Unities </a:t>
            </a:r>
          </a:p>
        </p:txBody>
      </p:sp>
      <p:pic>
        <p:nvPicPr>
          <p:cNvPr id="5" name="Picture 4">
            <a:extLst>
              <a:ext uri="{FF2B5EF4-FFF2-40B4-BE49-F238E27FC236}">
                <a16:creationId xmlns:a16="http://schemas.microsoft.com/office/drawing/2014/main" id="{EE0A0648-222E-FF43-86BE-A78205167222}"/>
              </a:ext>
            </a:extLst>
          </p:cNvPr>
          <p:cNvPicPr>
            <a:picLocks noChangeAspect="1"/>
          </p:cNvPicPr>
          <p:nvPr/>
        </p:nvPicPr>
        <p:blipFill rotWithShape="1">
          <a:blip r:embed="rId4"/>
          <a:srcRect l="48120" r="-2" b="-2"/>
          <a:stretch/>
        </p:blipFill>
        <p:spPr>
          <a:xfrm>
            <a:off x="-4197" y="10"/>
            <a:ext cx="4576197" cy="6857990"/>
          </a:xfrm>
          <a:prstGeom prst="rect">
            <a:avLst/>
          </a:prstGeom>
        </p:spPr>
      </p:pic>
      <p:grpSp>
        <p:nvGrpSpPr>
          <p:cNvPr id="13" name="Group 12">
            <a:extLst>
              <a:ext uri="{FF2B5EF4-FFF2-40B4-BE49-F238E27FC236}">
                <a16:creationId xmlns:a16="http://schemas.microsoft.com/office/drawing/2014/main" id="{06A80B50-DCB4-4775-9C8E-7AF0F56803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57B6B07F-8DDD-4497-9D08-B1FED494250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5" name="Freeform 6">
              <a:extLst>
                <a:ext uri="{FF2B5EF4-FFF2-40B4-BE49-F238E27FC236}">
                  <a16:creationId xmlns:a16="http://schemas.microsoft.com/office/drawing/2014/main" id="{D34962D6-F3CD-4DC5-BF49-D6912045EA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6" name="Freeform 7">
              <a:extLst>
                <a:ext uri="{FF2B5EF4-FFF2-40B4-BE49-F238E27FC236}">
                  <a16:creationId xmlns:a16="http://schemas.microsoft.com/office/drawing/2014/main" id="{6D73EE8F-606B-44B2-B0D8-4E760E2396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7" name="Rectangle 16">
              <a:extLst>
                <a:ext uri="{FF2B5EF4-FFF2-40B4-BE49-F238E27FC236}">
                  <a16:creationId xmlns:a16="http://schemas.microsoft.com/office/drawing/2014/main" id="{4BB572A3-4B3D-42D3-8A1E-099D9711F21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8" name="Freeform 9">
              <a:extLst>
                <a:ext uri="{FF2B5EF4-FFF2-40B4-BE49-F238E27FC236}">
                  <a16:creationId xmlns:a16="http://schemas.microsoft.com/office/drawing/2014/main" id="{C23D0852-9666-424F-92B1-06969E0486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9" name="Freeform 10">
              <a:extLst>
                <a:ext uri="{FF2B5EF4-FFF2-40B4-BE49-F238E27FC236}">
                  <a16:creationId xmlns:a16="http://schemas.microsoft.com/office/drawing/2014/main" id="{F4EB5FCA-E3DF-400A-B2DF-3D4A8DE95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0" name="Freeform 11">
              <a:extLst>
                <a:ext uri="{FF2B5EF4-FFF2-40B4-BE49-F238E27FC236}">
                  <a16:creationId xmlns:a16="http://schemas.microsoft.com/office/drawing/2014/main" id="{CE8BF121-2A5E-4DF0-BF3D-418EBDB29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1" name="Freeform 12">
              <a:extLst>
                <a:ext uri="{FF2B5EF4-FFF2-40B4-BE49-F238E27FC236}">
                  <a16:creationId xmlns:a16="http://schemas.microsoft.com/office/drawing/2014/main" id="{C74600D7-3557-47CD-B93A-945D150EC8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2" name="Freeform 13">
              <a:extLst>
                <a:ext uri="{FF2B5EF4-FFF2-40B4-BE49-F238E27FC236}">
                  <a16:creationId xmlns:a16="http://schemas.microsoft.com/office/drawing/2014/main" id="{A958ADB2-4D3A-46BD-B22A-C4F4BA897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3" name="Freeform 14">
              <a:extLst>
                <a:ext uri="{FF2B5EF4-FFF2-40B4-BE49-F238E27FC236}">
                  <a16:creationId xmlns:a16="http://schemas.microsoft.com/office/drawing/2014/main" id="{1E9E49CE-2171-48FE-99CC-0680E5E1F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4" name="Freeform 15">
              <a:extLst>
                <a:ext uri="{FF2B5EF4-FFF2-40B4-BE49-F238E27FC236}">
                  <a16:creationId xmlns:a16="http://schemas.microsoft.com/office/drawing/2014/main" id="{AE8DBF97-F3A6-4B11-A8B9-7130FEACC3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5" name="Freeform 16">
              <a:extLst>
                <a:ext uri="{FF2B5EF4-FFF2-40B4-BE49-F238E27FC236}">
                  <a16:creationId xmlns:a16="http://schemas.microsoft.com/office/drawing/2014/main" id="{37F19211-D5F9-4D42-BC7C-E300523B7F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6" name="Freeform 17">
              <a:extLst>
                <a:ext uri="{FF2B5EF4-FFF2-40B4-BE49-F238E27FC236}">
                  <a16:creationId xmlns:a16="http://schemas.microsoft.com/office/drawing/2014/main" id="{D8FA95C9-8B12-43AB-B57F-E217001D3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7" name="Freeform 18">
              <a:extLst>
                <a:ext uri="{FF2B5EF4-FFF2-40B4-BE49-F238E27FC236}">
                  <a16:creationId xmlns:a16="http://schemas.microsoft.com/office/drawing/2014/main" id="{FFBCF82E-D8A3-4F77-B21F-AD33E804C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8" name="Freeform 19">
              <a:extLst>
                <a:ext uri="{FF2B5EF4-FFF2-40B4-BE49-F238E27FC236}">
                  <a16:creationId xmlns:a16="http://schemas.microsoft.com/office/drawing/2014/main" id="{9EAEC88E-CF2C-4FFF-BE1C-3ECDDF8AF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9" name="Freeform 20">
              <a:extLst>
                <a:ext uri="{FF2B5EF4-FFF2-40B4-BE49-F238E27FC236}">
                  <a16:creationId xmlns:a16="http://schemas.microsoft.com/office/drawing/2014/main" id="{32BB7076-53D2-42EF-89F5-730F18CFE8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0" name="Freeform 21">
              <a:extLst>
                <a:ext uri="{FF2B5EF4-FFF2-40B4-BE49-F238E27FC236}">
                  <a16:creationId xmlns:a16="http://schemas.microsoft.com/office/drawing/2014/main" id="{64B50F9C-4972-4D3C-A93A-DD715BA405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1" name="Freeform 22">
              <a:extLst>
                <a:ext uri="{FF2B5EF4-FFF2-40B4-BE49-F238E27FC236}">
                  <a16:creationId xmlns:a16="http://schemas.microsoft.com/office/drawing/2014/main" id="{B4E1A12C-F137-4ECB-8F56-2FA283321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2" name="Freeform 23">
              <a:extLst>
                <a:ext uri="{FF2B5EF4-FFF2-40B4-BE49-F238E27FC236}">
                  <a16:creationId xmlns:a16="http://schemas.microsoft.com/office/drawing/2014/main" id="{82996E38-1E79-4C38-BB73-850C1F6BDC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3" name="Freeform 24">
              <a:extLst>
                <a:ext uri="{FF2B5EF4-FFF2-40B4-BE49-F238E27FC236}">
                  <a16:creationId xmlns:a16="http://schemas.microsoft.com/office/drawing/2014/main" id="{CE927FE3-1BE5-4D05-B8D7-88E07FF640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4" name="Freeform 25">
              <a:extLst>
                <a:ext uri="{FF2B5EF4-FFF2-40B4-BE49-F238E27FC236}">
                  <a16:creationId xmlns:a16="http://schemas.microsoft.com/office/drawing/2014/main" id="{27B981F4-D791-404F-A6E1-83FAD75378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5" name="Freeform 26">
              <a:extLst>
                <a:ext uri="{FF2B5EF4-FFF2-40B4-BE49-F238E27FC236}">
                  <a16:creationId xmlns:a16="http://schemas.microsoft.com/office/drawing/2014/main" id="{C79724CA-F950-4F24-A2DF-A6C66C8FB9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6" name="Freeform 27">
              <a:extLst>
                <a:ext uri="{FF2B5EF4-FFF2-40B4-BE49-F238E27FC236}">
                  <a16:creationId xmlns:a16="http://schemas.microsoft.com/office/drawing/2014/main" id="{B60F86CD-6B84-4A86-9A84-1253D5C63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7" name="Freeform 28">
              <a:extLst>
                <a:ext uri="{FF2B5EF4-FFF2-40B4-BE49-F238E27FC236}">
                  <a16:creationId xmlns:a16="http://schemas.microsoft.com/office/drawing/2014/main" id="{6ADDC23E-DD84-4022-9E68-7E35C80E6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8" name="Freeform 29">
              <a:extLst>
                <a:ext uri="{FF2B5EF4-FFF2-40B4-BE49-F238E27FC236}">
                  <a16:creationId xmlns:a16="http://schemas.microsoft.com/office/drawing/2014/main" id="{8FC3E1B2-C741-4242-8D3C-D98A8A213A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9" name="Freeform 30">
              <a:extLst>
                <a:ext uri="{FF2B5EF4-FFF2-40B4-BE49-F238E27FC236}">
                  <a16:creationId xmlns:a16="http://schemas.microsoft.com/office/drawing/2014/main" id="{43E10B4F-DACB-4777-BDEB-26A94121E9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0" name="Freeform 31">
              <a:extLst>
                <a:ext uri="{FF2B5EF4-FFF2-40B4-BE49-F238E27FC236}">
                  <a16:creationId xmlns:a16="http://schemas.microsoft.com/office/drawing/2014/main" id="{0F6D9197-EFD5-4945-BC96-A5EC66848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1" name="Freeform 32">
              <a:extLst>
                <a:ext uri="{FF2B5EF4-FFF2-40B4-BE49-F238E27FC236}">
                  <a16:creationId xmlns:a16="http://schemas.microsoft.com/office/drawing/2014/main" id="{129E04CE-31E3-49FB-857A-6C0074B6C7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2" name="Rectangle 41">
              <a:extLst>
                <a:ext uri="{FF2B5EF4-FFF2-40B4-BE49-F238E27FC236}">
                  <a16:creationId xmlns:a16="http://schemas.microsoft.com/office/drawing/2014/main" id="{6DDF20A0-F5D5-4DF9-8859-9BAB9B07D9D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43" name="Freeform 34">
              <a:extLst>
                <a:ext uri="{FF2B5EF4-FFF2-40B4-BE49-F238E27FC236}">
                  <a16:creationId xmlns:a16="http://schemas.microsoft.com/office/drawing/2014/main" id="{6EAE610D-D6A4-417B-8D1D-9F46CFD16A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4" name="Freeform 35">
              <a:extLst>
                <a:ext uri="{FF2B5EF4-FFF2-40B4-BE49-F238E27FC236}">
                  <a16:creationId xmlns:a16="http://schemas.microsoft.com/office/drawing/2014/main" id="{98EB1E73-7882-4002-970B-0EE5E9D0C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5" name="Freeform 36">
              <a:extLst>
                <a:ext uri="{FF2B5EF4-FFF2-40B4-BE49-F238E27FC236}">
                  <a16:creationId xmlns:a16="http://schemas.microsoft.com/office/drawing/2014/main" id="{F6789CED-4C51-4E7C-8352-5589F476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6" name="Freeform 37">
              <a:extLst>
                <a:ext uri="{FF2B5EF4-FFF2-40B4-BE49-F238E27FC236}">
                  <a16:creationId xmlns:a16="http://schemas.microsoft.com/office/drawing/2014/main" id="{5EA3B6F1-F1AB-4125-B10A-A151640AA3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7" name="Freeform 38">
              <a:extLst>
                <a:ext uri="{FF2B5EF4-FFF2-40B4-BE49-F238E27FC236}">
                  <a16:creationId xmlns:a16="http://schemas.microsoft.com/office/drawing/2014/main" id="{10C1DAD7-FA62-4EA9-8B38-632D88F51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8" name="Freeform 39">
              <a:extLst>
                <a:ext uri="{FF2B5EF4-FFF2-40B4-BE49-F238E27FC236}">
                  <a16:creationId xmlns:a16="http://schemas.microsoft.com/office/drawing/2014/main" id="{76C106C8-9A2B-4AAD-BCB6-C969DE07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9" name="Freeform 40">
              <a:extLst>
                <a:ext uri="{FF2B5EF4-FFF2-40B4-BE49-F238E27FC236}">
                  <a16:creationId xmlns:a16="http://schemas.microsoft.com/office/drawing/2014/main" id="{0C85FDCD-71B0-4746-915A-FD6791AAB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0" name="Freeform 41">
              <a:extLst>
                <a:ext uri="{FF2B5EF4-FFF2-40B4-BE49-F238E27FC236}">
                  <a16:creationId xmlns:a16="http://schemas.microsoft.com/office/drawing/2014/main" id="{AAA649C3-C2F8-4C07-81B6-7CD6A5043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1" name="Freeform 42">
              <a:extLst>
                <a:ext uri="{FF2B5EF4-FFF2-40B4-BE49-F238E27FC236}">
                  <a16:creationId xmlns:a16="http://schemas.microsoft.com/office/drawing/2014/main" id="{204CA23C-3342-4E0B-8785-EDA0FDBECA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2" name="Freeform 43">
              <a:extLst>
                <a:ext uri="{FF2B5EF4-FFF2-40B4-BE49-F238E27FC236}">
                  <a16:creationId xmlns:a16="http://schemas.microsoft.com/office/drawing/2014/main" id="{2983555D-7FC7-4A4C-93BC-C29EECEE8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3" name="Freeform 44">
              <a:extLst>
                <a:ext uri="{FF2B5EF4-FFF2-40B4-BE49-F238E27FC236}">
                  <a16:creationId xmlns:a16="http://schemas.microsoft.com/office/drawing/2014/main" id="{3B6E164A-5B73-496F-83C1-4E257C561B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4" name="Rectangle 53">
              <a:extLst>
                <a:ext uri="{FF2B5EF4-FFF2-40B4-BE49-F238E27FC236}">
                  <a16:creationId xmlns:a16="http://schemas.microsoft.com/office/drawing/2014/main" id="{DF9EAAD5-930F-4895-869E-5DA5A5ED30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55" name="Freeform 46">
              <a:extLst>
                <a:ext uri="{FF2B5EF4-FFF2-40B4-BE49-F238E27FC236}">
                  <a16:creationId xmlns:a16="http://schemas.microsoft.com/office/drawing/2014/main" id="{12B05A00-01DB-41D0-98C5-F93FC98C4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6" name="Freeform 47">
              <a:extLst>
                <a:ext uri="{FF2B5EF4-FFF2-40B4-BE49-F238E27FC236}">
                  <a16:creationId xmlns:a16="http://schemas.microsoft.com/office/drawing/2014/main" id="{ACFCCFE5-2B6E-4EE2-8A0D-A18A312594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7" name="Freeform 48">
              <a:extLst>
                <a:ext uri="{FF2B5EF4-FFF2-40B4-BE49-F238E27FC236}">
                  <a16:creationId xmlns:a16="http://schemas.microsoft.com/office/drawing/2014/main" id="{70562808-51A5-4773-93CC-8B4A4A362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8" name="Freeform 49">
              <a:extLst>
                <a:ext uri="{FF2B5EF4-FFF2-40B4-BE49-F238E27FC236}">
                  <a16:creationId xmlns:a16="http://schemas.microsoft.com/office/drawing/2014/main" id="{EC56ED5F-316D-4A66-8F8F-72E26F50B9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9" name="Freeform 50">
              <a:extLst>
                <a:ext uri="{FF2B5EF4-FFF2-40B4-BE49-F238E27FC236}">
                  <a16:creationId xmlns:a16="http://schemas.microsoft.com/office/drawing/2014/main" id="{8C5B852E-E495-4C75-82DA-DD9426B2F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0" name="Freeform 51">
              <a:extLst>
                <a:ext uri="{FF2B5EF4-FFF2-40B4-BE49-F238E27FC236}">
                  <a16:creationId xmlns:a16="http://schemas.microsoft.com/office/drawing/2014/main" id="{873B9CD9-5CB4-4A2A-87B8-503800220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1" name="Freeform 52">
              <a:extLst>
                <a:ext uri="{FF2B5EF4-FFF2-40B4-BE49-F238E27FC236}">
                  <a16:creationId xmlns:a16="http://schemas.microsoft.com/office/drawing/2014/main" id="{693D1E94-8556-4B08-AFE0-A60455465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2" name="Freeform 53">
              <a:extLst>
                <a:ext uri="{FF2B5EF4-FFF2-40B4-BE49-F238E27FC236}">
                  <a16:creationId xmlns:a16="http://schemas.microsoft.com/office/drawing/2014/main" id="{32312E8C-B6A4-4488-A1B8-6A7DECAFD8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3" name="Freeform 54">
              <a:extLst>
                <a:ext uri="{FF2B5EF4-FFF2-40B4-BE49-F238E27FC236}">
                  <a16:creationId xmlns:a16="http://schemas.microsoft.com/office/drawing/2014/main" id="{CB36CE95-F25E-4549-9FD6-1B068418D3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4" name="Freeform 55">
              <a:extLst>
                <a:ext uri="{FF2B5EF4-FFF2-40B4-BE49-F238E27FC236}">
                  <a16:creationId xmlns:a16="http://schemas.microsoft.com/office/drawing/2014/main" id="{C452D834-CC93-48F0-9C24-A864E0A53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5" name="Freeform 56">
              <a:extLst>
                <a:ext uri="{FF2B5EF4-FFF2-40B4-BE49-F238E27FC236}">
                  <a16:creationId xmlns:a16="http://schemas.microsoft.com/office/drawing/2014/main" id="{2F8089AF-DC55-4EB6-90DD-468D2F1D01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6" name="Freeform 57">
              <a:extLst>
                <a:ext uri="{FF2B5EF4-FFF2-40B4-BE49-F238E27FC236}">
                  <a16:creationId xmlns:a16="http://schemas.microsoft.com/office/drawing/2014/main" id="{00DD0A37-AD9B-4A38-B2A5-C41D2780D2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7" name="Freeform 58">
              <a:extLst>
                <a:ext uri="{FF2B5EF4-FFF2-40B4-BE49-F238E27FC236}">
                  <a16:creationId xmlns:a16="http://schemas.microsoft.com/office/drawing/2014/main" id="{C24501AA-7C2F-4076-AE7A-3BE4467154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grpSp>
      <p:sp>
        <p:nvSpPr>
          <p:cNvPr id="3" name="Content Placeholder 2"/>
          <p:cNvSpPr>
            <a:spLocks noGrp="1"/>
          </p:cNvSpPr>
          <p:nvPr>
            <p:ph idx="1"/>
          </p:nvPr>
        </p:nvSpPr>
        <p:spPr>
          <a:xfrm>
            <a:off x="4836318" y="2249487"/>
            <a:ext cx="3449240" cy="3541714"/>
          </a:xfrm>
        </p:spPr>
        <p:txBody>
          <a:bodyPr>
            <a:normAutofit/>
          </a:bodyPr>
          <a:lstStyle/>
          <a:p>
            <a:pPr>
              <a:lnSpc>
                <a:spcPct val="110000"/>
              </a:lnSpc>
            </a:pPr>
            <a:r>
              <a:rPr lang="en-US" sz="1300"/>
              <a:t>Unity of Place: The unity of place stipulates that a play should take place in a single location or, at most, a limited number of closely related settings. The purpose of this unity is to avoid unnecessary scene changes and maintain a continuous flow of action. It also helps to intensify the dramatic tension and focus the audience's attention on the events unfolding within a specific spatial context.</a:t>
            </a:r>
          </a:p>
          <a:p>
            <a:pPr>
              <a:lnSpc>
                <a:spcPct val="110000"/>
              </a:lnSpc>
            </a:pPr>
            <a:r>
              <a:rPr lang="en-US" sz="1300"/>
              <a:t>These three unities were essential principles in the composition of classical Greek tragedies and dramas. </a:t>
            </a:r>
          </a:p>
        </p:txBody>
      </p:sp>
    </p:spTree>
    <p:extLst>
      <p:ext uri="{BB962C8B-B14F-4D97-AF65-F5344CB8AC3E}">
        <p14:creationId xmlns:p14="http://schemas.microsoft.com/office/powerpoint/2010/main" val="360068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22F6F2-D276-4B44-927D-595B62E8F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10" name="Rectangle 9">
              <a:extLst>
                <a:ext uri="{FF2B5EF4-FFF2-40B4-BE49-F238E27FC236}">
                  <a16:creationId xmlns:a16="http://schemas.microsoft.com/office/drawing/2014/main" id="{CE1A8443-DFAD-4C8E-A1D1-B1FFC23A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7C16C621-4F51-4093-B639-5E04CF0EA567}"/>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p:cNvSpPr>
            <a:spLocks noGrp="1"/>
          </p:cNvSpPr>
          <p:nvPr>
            <p:ph type="title"/>
          </p:nvPr>
        </p:nvSpPr>
        <p:spPr>
          <a:xfrm>
            <a:off x="3747522" y="618518"/>
            <a:ext cx="4538035" cy="1478570"/>
          </a:xfrm>
        </p:spPr>
        <p:txBody>
          <a:bodyPr>
            <a:normAutofit/>
          </a:bodyPr>
          <a:lstStyle/>
          <a:p>
            <a:r>
              <a:rPr lang="en-US" b="1" dirty="0"/>
              <a:t> </a:t>
            </a:r>
            <a:r>
              <a:rPr lang="en-US" b="1" u="sng" dirty="0"/>
              <a:t>Conclusion:</a:t>
            </a:r>
            <a:endParaRPr lang="en-US" dirty="0"/>
          </a:p>
        </p:txBody>
      </p:sp>
      <p:pic>
        <p:nvPicPr>
          <p:cNvPr id="5" name="Picture 4" descr="A blackboard with white text&#10;&#10;Description automatically generated">
            <a:extLst>
              <a:ext uri="{FF2B5EF4-FFF2-40B4-BE49-F238E27FC236}">
                <a16:creationId xmlns:a16="http://schemas.microsoft.com/office/drawing/2014/main" id="{73A0B6C6-B23D-014B-D567-4BADBC48E1EC}"/>
              </a:ext>
            </a:extLst>
          </p:cNvPr>
          <p:cNvPicPr>
            <a:picLocks noChangeAspect="1"/>
          </p:cNvPicPr>
          <p:nvPr/>
        </p:nvPicPr>
        <p:blipFill rotWithShape="1">
          <a:blip r:embed="rId4"/>
          <a:srcRect l="27262" r="44221"/>
          <a:stretch/>
        </p:blipFill>
        <p:spPr>
          <a:xfrm>
            <a:off x="-4197" y="10"/>
            <a:ext cx="3476686" cy="6857990"/>
          </a:xfrm>
          <a:prstGeom prst="rect">
            <a:avLst/>
          </a:prstGeom>
        </p:spPr>
      </p:pic>
      <p:grpSp>
        <p:nvGrpSpPr>
          <p:cNvPr id="13" name="Group 12">
            <a:extLst>
              <a:ext uri="{FF2B5EF4-FFF2-40B4-BE49-F238E27FC236}">
                <a16:creationId xmlns:a16="http://schemas.microsoft.com/office/drawing/2014/main" id="{9A210947-19DD-4D82-9001-EB4FD3CA88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308BA069-8E59-4A52-9D81-F41BB255CC1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5" name="Freeform 6">
              <a:extLst>
                <a:ext uri="{FF2B5EF4-FFF2-40B4-BE49-F238E27FC236}">
                  <a16:creationId xmlns:a16="http://schemas.microsoft.com/office/drawing/2014/main" id="{3F647F8A-2464-4A5A-BC19-757CDB00F6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6" name="Freeform 7">
              <a:extLst>
                <a:ext uri="{FF2B5EF4-FFF2-40B4-BE49-F238E27FC236}">
                  <a16:creationId xmlns:a16="http://schemas.microsoft.com/office/drawing/2014/main" id="{56E9E8F0-C005-4002-A7CC-050F4E163C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7" name="Rectangle 16">
              <a:extLst>
                <a:ext uri="{FF2B5EF4-FFF2-40B4-BE49-F238E27FC236}">
                  <a16:creationId xmlns:a16="http://schemas.microsoft.com/office/drawing/2014/main" id="{6F73DD6E-B3F0-4263-B349-EF6F73438A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8" name="Freeform 9">
              <a:extLst>
                <a:ext uri="{FF2B5EF4-FFF2-40B4-BE49-F238E27FC236}">
                  <a16:creationId xmlns:a16="http://schemas.microsoft.com/office/drawing/2014/main" id="{819862A2-B765-4A89-A229-6D1389781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9" name="Freeform 10">
              <a:extLst>
                <a:ext uri="{FF2B5EF4-FFF2-40B4-BE49-F238E27FC236}">
                  <a16:creationId xmlns:a16="http://schemas.microsoft.com/office/drawing/2014/main" id="{80B74F06-F12D-48F0-9469-1B41C8676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0" name="Freeform 11">
              <a:extLst>
                <a:ext uri="{FF2B5EF4-FFF2-40B4-BE49-F238E27FC236}">
                  <a16:creationId xmlns:a16="http://schemas.microsoft.com/office/drawing/2014/main" id="{90B9E938-2C10-4FD4-A44B-AC2C6CCB5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1" name="Freeform 12">
              <a:extLst>
                <a:ext uri="{FF2B5EF4-FFF2-40B4-BE49-F238E27FC236}">
                  <a16:creationId xmlns:a16="http://schemas.microsoft.com/office/drawing/2014/main" id="{F9EFD92F-C67D-4998-BF9E-78AE28DF54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2" name="Freeform 13">
              <a:extLst>
                <a:ext uri="{FF2B5EF4-FFF2-40B4-BE49-F238E27FC236}">
                  <a16:creationId xmlns:a16="http://schemas.microsoft.com/office/drawing/2014/main" id="{40A102B9-B463-49AA-80B5-DED0B2E43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3" name="Freeform 14">
              <a:extLst>
                <a:ext uri="{FF2B5EF4-FFF2-40B4-BE49-F238E27FC236}">
                  <a16:creationId xmlns:a16="http://schemas.microsoft.com/office/drawing/2014/main" id="{D8FE84BD-D175-437D-B860-3715158CF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4" name="Freeform 15">
              <a:extLst>
                <a:ext uri="{FF2B5EF4-FFF2-40B4-BE49-F238E27FC236}">
                  <a16:creationId xmlns:a16="http://schemas.microsoft.com/office/drawing/2014/main" id="{1577D13D-8777-48FE-8799-57CBDEA2AC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5" name="Freeform 16">
              <a:extLst>
                <a:ext uri="{FF2B5EF4-FFF2-40B4-BE49-F238E27FC236}">
                  <a16:creationId xmlns:a16="http://schemas.microsoft.com/office/drawing/2014/main" id="{ADE86DE6-4A59-4BE5-B2C8-CB7C0FB965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6" name="Freeform 17">
              <a:extLst>
                <a:ext uri="{FF2B5EF4-FFF2-40B4-BE49-F238E27FC236}">
                  <a16:creationId xmlns:a16="http://schemas.microsoft.com/office/drawing/2014/main" id="{5FD7F01E-86AB-47C1-81B1-419856314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7" name="Freeform 18">
              <a:extLst>
                <a:ext uri="{FF2B5EF4-FFF2-40B4-BE49-F238E27FC236}">
                  <a16:creationId xmlns:a16="http://schemas.microsoft.com/office/drawing/2014/main" id="{953EB852-7AA6-40F7-A805-0FF04FAE8E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8" name="Freeform 19">
              <a:extLst>
                <a:ext uri="{FF2B5EF4-FFF2-40B4-BE49-F238E27FC236}">
                  <a16:creationId xmlns:a16="http://schemas.microsoft.com/office/drawing/2014/main" id="{FA283238-23CF-4994-8E02-4EB5D97D8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9" name="Freeform 20">
              <a:extLst>
                <a:ext uri="{FF2B5EF4-FFF2-40B4-BE49-F238E27FC236}">
                  <a16:creationId xmlns:a16="http://schemas.microsoft.com/office/drawing/2014/main" id="{AE2F0444-3560-46A9-85C6-AD9C4D7000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0" name="Freeform 21">
              <a:extLst>
                <a:ext uri="{FF2B5EF4-FFF2-40B4-BE49-F238E27FC236}">
                  <a16:creationId xmlns:a16="http://schemas.microsoft.com/office/drawing/2014/main" id="{B69EAEB1-1086-4684-B20B-C6E250A90E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1" name="Freeform 22">
              <a:extLst>
                <a:ext uri="{FF2B5EF4-FFF2-40B4-BE49-F238E27FC236}">
                  <a16:creationId xmlns:a16="http://schemas.microsoft.com/office/drawing/2014/main" id="{4C869530-8A60-4306-BC67-63294F9D5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2" name="Freeform 23">
              <a:extLst>
                <a:ext uri="{FF2B5EF4-FFF2-40B4-BE49-F238E27FC236}">
                  <a16:creationId xmlns:a16="http://schemas.microsoft.com/office/drawing/2014/main" id="{EEBC3BC8-0066-4FFF-936E-746B47A0C3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3" name="Freeform 24">
              <a:extLst>
                <a:ext uri="{FF2B5EF4-FFF2-40B4-BE49-F238E27FC236}">
                  <a16:creationId xmlns:a16="http://schemas.microsoft.com/office/drawing/2014/main" id="{7951EC55-DA0C-46F0-BF98-427078A66D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4" name="Freeform 25">
              <a:extLst>
                <a:ext uri="{FF2B5EF4-FFF2-40B4-BE49-F238E27FC236}">
                  <a16:creationId xmlns:a16="http://schemas.microsoft.com/office/drawing/2014/main" id="{F40CBDE4-9D9D-471D-9C7E-D000C060B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5" name="Freeform 26">
              <a:extLst>
                <a:ext uri="{FF2B5EF4-FFF2-40B4-BE49-F238E27FC236}">
                  <a16:creationId xmlns:a16="http://schemas.microsoft.com/office/drawing/2014/main" id="{4E63F3FC-5BCB-400B-8CBB-DB58CF61D6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6" name="Freeform 27">
              <a:extLst>
                <a:ext uri="{FF2B5EF4-FFF2-40B4-BE49-F238E27FC236}">
                  <a16:creationId xmlns:a16="http://schemas.microsoft.com/office/drawing/2014/main" id="{CBE4FF3F-9B00-4479-9EC8-BADD8C77E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7" name="Freeform 28">
              <a:extLst>
                <a:ext uri="{FF2B5EF4-FFF2-40B4-BE49-F238E27FC236}">
                  <a16:creationId xmlns:a16="http://schemas.microsoft.com/office/drawing/2014/main" id="{6BA6A1A3-FE7E-46C6-96C1-693C2E018A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8" name="Freeform 29">
              <a:extLst>
                <a:ext uri="{FF2B5EF4-FFF2-40B4-BE49-F238E27FC236}">
                  <a16:creationId xmlns:a16="http://schemas.microsoft.com/office/drawing/2014/main" id="{114DA81D-9A00-4EB7-A592-23911BB14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9" name="Freeform 30">
              <a:extLst>
                <a:ext uri="{FF2B5EF4-FFF2-40B4-BE49-F238E27FC236}">
                  <a16:creationId xmlns:a16="http://schemas.microsoft.com/office/drawing/2014/main" id="{DB83C953-DA56-415B-943C-6669B401A8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0" name="Freeform 31">
              <a:extLst>
                <a:ext uri="{FF2B5EF4-FFF2-40B4-BE49-F238E27FC236}">
                  <a16:creationId xmlns:a16="http://schemas.microsoft.com/office/drawing/2014/main" id="{51B3F681-1B14-43A9-AD7C-3337BF646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1" name="Freeform 32">
              <a:extLst>
                <a:ext uri="{FF2B5EF4-FFF2-40B4-BE49-F238E27FC236}">
                  <a16:creationId xmlns:a16="http://schemas.microsoft.com/office/drawing/2014/main" id="{9FFEE267-6F5A-4942-9CCD-93E0FD722B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2" name="Rectangle 41">
              <a:extLst>
                <a:ext uri="{FF2B5EF4-FFF2-40B4-BE49-F238E27FC236}">
                  <a16:creationId xmlns:a16="http://schemas.microsoft.com/office/drawing/2014/main" id="{D473DF80-FE50-4F0F-9AF3-BE37ACE6B91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43" name="Freeform 34">
              <a:extLst>
                <a:ext uri="{FF2B5EF4-FFF2-40B4-BE49-F238E27FC236}">
                  <a16:creationId xmlns:a16="http://schemas.microsoft.com/office/drawing/2014/main" id="{D2426B62-A33A-419E-B4DF-42543C4CC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4" name="Freeform 35">
              <a:extLst>
                <a:ext uri="{FF2B5EF4-FFF2-40B4-BE49-F238E27FC236}">
                  <a16:creationId xmlns:a16="http://schemas.microsoft.com/office/drawing/2014/main" id="{1790CDFA-5E0D-467A-B0CA-637136309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5" name="Freeform 36">
              <a:extLst>
                <a:ext uri="{FF2B5EF4-FFF2-40B4-BE49-F238E27FC236}">
                  <a16:creationId xmlns:a16="http://schemas.microsoft.com/office/drawing/2014/main" id="{54F41241-7241-4D2A-BDEA-28406C41D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6" name="Freeform 37">
              <a:extLst>
                <a:ext uri="{FF2B5EF4-FFF2-40B4-BE49-F238E27FC236}">
                  <a16:creationId xmlns:a16="http://schemas.microsoft.com/office/drawing/2014/main" id="{351E54C3-3D62-48EA-A2DC-D1570769C2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7" name="Freeform 38">
              <a:extLst>
                <a:ext uri="{FF2B5EF4-FFF2-40B4-BE49-F238E27FC236}">
                  <a16:creationId xmlns:a16="http://schemas.microsoft.com/office/drawing/2014/main" id="{F08D2F28-5814-4CA4-A46E-C82FE6EF5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8" name="Freeform 39">
              <a:extLst>
                <a:ext uri="{FF2B5EF4-FFF2-40B4-BE49-F238E27FC236}">
                  <a16:creationId xmlns:a16="http://schemas.microsoft.com/office/drawing/2014/main" id="{D308FFD9-83B2-4D86-8A5B-CE9F07E8E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9" name="Freeform 40">
              <a:extLst>
                <a:ext uri="{FF2B5EF4-FFF2-40B4-BE49-F238E27FC236}">
                  <a16:creationId xmlns:a16="http://schemas.microsoft.com/office/drawing/2014/main" id="{E6A3BE28-5E73-44F0-AA57-58DAD5DD05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0" name="Freeform 41">
              <a:extLst>
                <a:ext uri="{FF2B5EF4-FFF2-40B4-BE49-F238E27FC236}">
                  <a16:creationId xmlns:a16="http://schemas.microsoft.com/office/drawing/2014/main" id="{7ACED00D-535A-4494-8BFA-78E58A2D5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1" name="Freeform 42">
              <a:extLst>
                <a:ext uri="{FF2B5EF4-FFF2-40B4-BE49-F238E27FC236}">
                  <a16:creationId xmlns:a16="http://schemas.microsoft.com/office/drawing/2014/main" id="{0C7D7BCF-768E-4C0D-857A-63BBA8F9BF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2" name="Freeform 43">
              <a:extLst>
                <a:ext uri="{FF2B5EF4-FFF2-40B4-BE49-F238E27FC236}">
                  <a16:creationId xmlns:a16="http://schemas.microsoft.com/office/drawing/2014/main" id="{29401C0B-5EF6-49A6-A9F6-DAC32B3B6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3" name="Freeform 44">
              <a:extLst>
                <a:ext uri="{FF2B5EF4-FFF2-40B4-BE49-F238E27FC236}">
                  <a16:creationId xmlns:a16="http://schemas.microsoft.com/office/drawing/2014/main" id="{F6DF5234-BC86-4ABB-A7ED-575143C6A4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4" name="Rectangle 53">
              <a:extLst>
                <a:ext uri="{FF2B5EF4-FFF2-40B4-BE49-F238E27FC236}">
                  <a16:creationId xmlns:a16="http://schemas.microsoft.com/office/drawing/2014/main" id="{E4863625-8438-4877-9681-839C192C611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55" name="Freeform 46">
              <a:extLst>
                <a:ext uri="{FF2B5EF4-FFF2-40B4-BE49-F238E27FC236}">
                  <a16:creationId xmlns:a16="http://schemas.microsoft.com/office/drawing/2014/main" id="{8A1D47CD-E2C4-4AD2-B105-655BB09052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6" name="Freeform 47">
              <a:extLst>
                <a:ext uri="{FF2B5EF4-FFF2-40B4-BE49-F238E27FC236}">
                  <a16:creationId xmlns:a16="http://schemas.microsoft.com/office/drawing/2014/main" id="{4D816259-D8E8-4E5C-A2CF-8C8AFB8057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7" name="Freeform 48">
              <a:extLst>
                <a:ext uri="{FF2B5EF4-FFF2-40B4-BE49-F238E27FC236}">
                  <a16:creationId xmlns:a16="http://schemas.microsoft.com/office/drawing/2014/main" id="{6377A258-3874-44DB-99C9-C4EA6F7AA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8" name="Freeform 49">
              <a:extLst>
                <a:ext uri="{FF2B5EF4-FFF2-40B4-BE49-F238E27FC236}">
                  <a16:creationId xmlns:a16="http://schemas.microsoft.com/office/drawing/2014/main" id="{A3902333-5178-425F-AA5F-14ABBEDAEF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9" name="Freeform 50">
              <a:extLst>
                <a:ext uri="{FF2B5EF4-FFF2-40B4-BE49-F238E27FC236}">
                  <a16:creationId xmlns:a16="http://schemas.microsoft.com/office/drawing/2014/main" id="{090FF72C-8743-4B55-99A4-E62D6A4B20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0" name="Freeform 51">
              <a:extLst>
                <a:ext uri="{FF2B5EF4-FFF2-40B4-BE49-F238E27FC236}">
                  <a16:creationId xmlns:a16="http://schemas.microsoft.com/office/drawing/2014/main" id="{BFCE6B39-2A20-4DB5-BA8E-2FA60B460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1" name="Freeform 52">
              <a:extLst>
                <a:ext uri="{FF2B5EF4-FFF2-40B4-BE49-F238E27FC236}">
                  <a16:creationId xmlns:a16="http://schemas.microsoft.com/office/drawing/2014/main" id="{A9F068E0-CF7F-474D-9118-50619A6E1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2" name="Freeform 53">
              <a:extLst>
                <a:ext uri="{FF2B5EF4-FFF2-40B4-BE49-F238E27FC236}">
                  <a16:creationId xmlns:a16="http://schemas.microsoft.com/office/drawing/2014/main" id="{CEE9ADFF-5205-4783-ADA2-655A73DB47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3" name="Freeform 54">
              <a:extLst>
                <a:ext uri="{FF2B5EF4-FFF2-40B4-BE49-F238E27FC236}">
                  <a16:creationId xmlns:a16="http://schemas.microsoft.com/office/drawing/2014/main" id="{B28123C4-0A50-4115-936C-C659A9129A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4" name="Freeform 55">
              <a:extLst>
                <a:ext uri="{FF2B5EF4-FFF2-40B4-BE49-F238E27FC236}">
                  <a16:creationId xmlns:a16="http://schemas.microsoft.com/office/drawing/2014/main" id="{09B49DB9-536F-45DE-9352-5095C8D838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5" name="Freeform 56">
              <a:extLst>
                <a:ext uri="{FF2B5EF4-FFF2-40B4-BE49-F238E27FC236}">
                  <a16:creationId xmlns:a16="http://schemas.microsoft.com/office/drawing/2014/main" id="{43C4B12A-C5E9-47A5-9B04-5D2186A074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6" name="Freeform 57">
              <a:extLst>
                <a:ext uri="{FF2B5EF4-FFF2-40B4-BE49-F238E27FC236}">
                  <a16:creationId xmlns:a16="http://schemas.microsoft.com/office/drawing/2014/main" id="{A01B0DF5-9122-4E62-BF5B-0CCE0A545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7" name="Freeform 58">
              <a:extLst>
                <a:ext uri="{FF2B5EF4-FFF2-40B4-BE49-F238E27FC236}">
                  <a16:creationId xmlns:a16="http://schemas.microsoft.com/office/drawing/2014/main" id="{3ED6B441-A89D-4565-949B-4C4AB6DC95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grpSp>
      <p:sp>
        <p:nvSpPr>
          <p:cNvPr id="3" name="Content Placeholder 2"/>
          <p:cNvSpPr>
            <a:spLocks noGrp="1"/>
          </p:cNvSpPr>
          <p:nvPr>
            <p:ph idx="1"/>
          </p:nvPr>
        </p:nvSpPr>
        <p:spPr>
          <a:xfrm>
            <a:off x="3726718" y="2249487"/>
            <a:ext cx="4558840" cy="3541714"/>
          </a:xfrm>
        </p:spPr>
        <p:txBody>
          <a:bodyPr>
            <a:normAutofit/>
          </a:bodyPr>
          <a:lstStyle/>
          <a:p>
            <a:r>
              <a:rPr lang="en-US" dirty="0"/>
              <a:t>Thus, Aristotle in his </a:t>
            </a:r>
            <a:r>
              <a:rPr lang="en-US" b="1" dirty="0"/>
              <a:t>Poetics</a:t>
            </a:r>
            <a:r>
              <a:rPr lang="en-US" dirty="0"/>
              <a:t> gives the canons of the tragedy. Though, his definition, observations on tragedy are controversial, they are fundamental in the history of criticism.</a:t>
            </a:r>
          </a:p>
        </p:txBody>
      </p:sp>
    </p:spTree>
    <p:extLst>
      <p:ext uri="{BB962C8B-B14F-4D97-AF65-F5344CB8AC3E}">
        <p14:creationId xmlns:p14="http://schemas.microsoft.com/office/powerpoint/2010/main" val="3132446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94" name="Group 8">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IN"/>
            </a:p>
          </p:txBody>
        </p:sp>
        <p:sp>
          <p:nvSpPr>
            <p:cNvPr id="11"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12"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13"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IN"/>
            </a:p>
          </p:txBody>
        </p:sp>
        <p:sp>
          <p:nvSpPr>
            <p:cNvPr id="14"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15"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16"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17"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18"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19"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20"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21"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22"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23"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24"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25"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26"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27"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28"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29"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30"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31"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32"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33"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34"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35"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36"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37"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38"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IN"/>
            </a:p>
          </p:txBody>
        </p:sp>
        <p:sp>
          <p:nvSpPr>
            <p:cNvPr id="39"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40"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41"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42"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43"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44"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45"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46"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47"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48"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49"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50"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IN"/>
            </a:p>
          </p:txBody>
        </p:sp>
        <p:sp>
          <p:nvSpPr>
            <p:cNvPr id="51"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52"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53"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54"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55"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56"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57"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58"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59"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60"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61"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62"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sp>
          <p:nvSpPr>
            <p:cNvPr id="63"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IN"/>
            </a:p>
          </p:txBody>
        </p:sp>
      </p:grpSp>
      <p:grpSp>
        <p:nvGrpSpPr>
          <p:cNvPr id="65" name="Group 64">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66" name="Rectangle 65">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69"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6749" y="2235200"/>
            <a:ext cx="5270501"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4422" y="2900097"/>
            <a:ext cx="8236545" cy="1211524"/>
            <a:chOff x="605895" y="2900097"/>
            <a:chExt cx="10982062" cy="1211524"/>
          </a:xfrm>
          <a:effectLst/>
        </p:grpSpPr>
        <p:sp>
          <p:nvSpPr>
            <p:cNvPr id="72"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73"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74"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75"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76"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77"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78"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79"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80"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81"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82"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83"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84"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85"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86"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87"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88"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89"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90"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sp>
          <p:nvSpPr>
            <p:cNvPr id="91"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IN"/>
            </a:p>
          </p:txBody>
        </p:sp>
      </p:grpSp>
      <p:sp>
        <p:nvSpPr>
          <p:cNvPr id="2" name="Title 1">
            <a:extLst>
              <a:ext uri="{FF2B5EF4-FFF2-40B4-BE49-F238E27FC236}">
                <a16:creationId xmlns:a16="http://schemas.microsoft.com/office/drawing/2014/main" id="{0781A285-6028-0039-145F-1DEAFE09053F}"/>
              </a:ext>
            </a:extLst>
          </p:cNvPr>
          <p:cNvSpPr>
            <a:spLocks noGrp="1"/>
          </p:cNvSpPr>
          <p:nvPr>
            <p:ph type="title"/>
          </p:nvPr>
        </p:nvSpPr>
        <p:spPr>
          <a:xfrm>
            <a:off x="2000250" y="2328334"/>
            <a:ext cx="5143500" cy="1367896"/>
          </a:xfrm>
        </p:spPr>
        <p:txBody>
          <a:bodyPr vert="horz" lIns="91440" tIns="45720" rIns="91440" bIns="45720" rtlCol="0" anchor="b">
            <a:normAutofit/>
          </a:bodyPr>
          <a:lstStyle/>
          <a:p>
            <a:pPr algn="ctr"/>
            <a:r>
              <a:rPr lang="en-US" sz="4800">
                <a:solidFill>
                  <a:srgbClr val="FFFFFF"/>
                </a:solidFill>
              </a:rPr>
              <a:t>Thank you!</a:t>
            </a:r>
          </a:p>
        </p:txBody>
      </p:sp>
    </p:spTree>
    <p:extLst>
      <p:ext uri="{BB962C8B-B14F-4D97-AF65-F5344CB8AC3E}">
        <p14:creationId xmlns:p14="http://schemas.microsoft.com/office/powerpoint/2010/main" val="85587359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8BFA449-4933-478B-B27D-ACCC557FF9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0" name="Group 9">
            <a:extLst>
              <a:ext uri="{FF2B5EF4-FFF2-40B4-BE49-F238E27FC236}">
                <a16:creationId xmlns:a16="http://schemas.microsoft.com/office/drawing/2014/main" id="{F21A37DB-EDD2-4025-A254-7FE5E4C7AE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gs>
              <a:gs pos="100000">
                <a:schemeClr val="tx2">
                  <a:lumMod val="50000"/>
                </a:schemeClr>
              </a:gs>
            </a:gsLst>
            <a:lin ang="5400000" scaled="0"/>
            <a:tileRect/>
          </a:gradFill>
        </p:grpSpPr>
        <p:sp>
          <p:nvSpPr>
            <p:cNvPr id="11" name="Rectangle 5">
              <a:extLst>
                <a:ext uri="{FF2B5EF4-FFF2-40B4-BE49-F238E27FC236}">
                  <a16:creationId xmlns:a16="http://schemas.microsoft.com/office/drawing/2014/main" id="{708D40D6-935E-4579-ABE6-A99C7E33FCF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2" name="Freeform 6">
              <a:extLst>
                <a:ext uri="{FF2B5EF4-FFF2-40B4-BE49-F238E27FC236}">
                  <a16:creationId xmlns:a16="http://schemas.microsoft.com/office/drawing/2014/main" id="{F9775315-32FD-4BD8-BB73-F51CD2C686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3" name="Freeform 7">
              <a:extLst>
                <a:ext uri="{FF2B5EF4-FFF2-40B4-BE49-F238E27FC236}">
                  <a16:creationId xmlns:a16="http://schemas.microsoft.com/office/drawing/2014/main" id="{336A6870-9B40-41FF-B9F4-A6BA3B2987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4" name="Rectangle 8">
              <a:extLst>
                <a:ext uri="{FF2B5EF4-FFF2-40B4-BE49-F238E27FC236}">
                  <a16:creationId xmlns:a16="http://schemas.microsoft.com/office/drawing/2014/main" id="{C710122E-DD96-4794-A7E0-04B497DA5D5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5" name="Freeform 9">
              <a:extLst>
                <a:ext uri="{FF2B5EF4-FFF2-40B4-BE49-F238E27FC236}">
                  <a16:creationId xmlns:a16="http://schemas.microsoft.com/office/drawing/2014/main" id="{4F4CBCBE-E77B-4F77-A0FC-8E53E82227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6" name="Freeform 10">
              <a:extLst>
                <a:ext uri="{FF2B5EF4-FFF2-40B4-BE49-F238E27FC236}">
                  <a16:creationId xmlns:a16="http://schemas.microsoft.com/office/drawing/2014/main" id="{3AADEE32-46BC-4B55-9FB4-EC09FF4B7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7" name="Freeform 11">
              <a:extLst>
                <a:ext uri="{FF2B5EF4-FFF2-40B4-BE49-F238E27FC236}">
                  <a16:creationId xmlns:a16="http://schemas.microsoft.com/office/drawing/2014/main" id="{49C2E1A9-8937-452C-B9FC-E73592881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8" name="Freeform 12">
              <a:extLst>
                <a:ext uri="{FF2B5EF4-FFF2-40B4-BE49-F238E27FC236}">
                  <a16:creationId xmlns:a16="http://schemas.microsoft.com/office/drawing/2014/main" id="{52F0D79A-B92A-42F1-9DC4-3768BB84C7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9" name="Freeform 13">
              <a:extLst>
                <a:ext uri="{FF2B5EF4-FFF2-40B4-BE49-F238E27FC236}">
                  <a16:creationId xmlns:a16="http://schemas.microsoft.com/office/drawing/2014/main" id="{DF9A7FE6-2AA9-4245-A3FD-2B1E9B41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0" name="Freeform 14">
              <a:extLst>
                <a:ext uri="{FF2B5EF4-FFF2-40B4-BE49-F238E27FC236}">
                  <a16:creationId xmlns:a16="http://schemas.microsoft.com/office/drawing/2014/main" id="{5DBCDEBC-5990-40B3-B01F-0901475F5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1" name="Freeform 15">
              <a:extLst>
                <a:ext uri="{FF2B5EF4-FFF2-40B4-BE49-F238E27FC236}">
                  <a16:creationId xmlns:a16="http://schemas.microsoft.com/office/drawing/2014/main" id="{4F679A7F-49B5-4FB8-8861-39C0B1A780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2" name="Freeform 16">
              <a:extLst>
                <a:ext uri="{FF2B5EF4-FFF2-40B4-BE49-F238E27FC236}">
                  <a16:creationId xmlns:a16="http://schemas.microsoft.com/office/drawing/2014/main" id="{25A941BD-9824-47D0-835E-824412568C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3" name="Freeform 17">
              <a:extLst>
                <a:ext uri="{FF2B5EF4-FFF2-40B4-BE49-F238E27FC236}">
                  <a16:creationId xmlns:a16="http://schemas.microsoft.com/office/drawing/2014/main" id="{9788DF14-5749-40F7-9AFC-400AB2F61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4" name="Freeform 18">
              <a:extLst>
                <a:ext uri="{FF2B5EF4-FFF2-40B4-BE49-F238E27FC236}">
                  <a16:creationId xmlns:a16="http://schemas.microsoft.com/office/drawing/2014/main" id="{E1032387-9F5C-4637-A5BC-43C8FDFF3A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5" name="Freeform 19">
              <a:extLst>
                <a:ext uri="{FF2B5EF4-FFF2-40B4-BE49-F238E27FC236}">
                  <a16:creationId xmlns:a16="http://schemas.microsoft.com/office/drawing/2014/main" id="{E0AE6232-915A-4EDB-BC6C-546E772D2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6" name="Freeform 20">
              <a:extLst>
                <a:ext uri="{FF2B5EF4-FFF2-40B4-BE49-F238E27FC236}">
                  <a16:creationId xmlns:a16="http://schemas.microsoft.com/office/drawing/2014/main" id="{4B47A13E-CFFB-493F-8C53-266B8A9D14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7" name="Freeform 21">
              <a:extLst>
                <a:ext uri="{FF2B5EF4-FFF2-40B4-BE49-F238E27FC236}">
                  <a16:creationId xmlns:a16="http://schemas.microsoft.com/office/drawing/2014/main" id="{CFD722CE-8752-4A08-B23F-764AB47DDA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8" name="Freeform 22">
              <a:extLst>
                <a:ext uri="{FF2B5EF4-FFF2-40B4-BE49-F238E27FC236}">
                  <a16:creationId xmlns:a16="http://schemas.microsoft.com/office/drawing/2014/main" id="{042C13BD-E9AE-4C85-B32E-8913F9B270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9" name="Freeform 23">
              <a:extLst>
                <a:ext uri="{FF2B5EF4-FFF2-40B4-BE49-F238E27FC236}">
                  <a16:creationId xmlns:a16="http://schemas.microsoft.com/office/drawing/2014/main" id="{4598BDC2-ABB1-475A-89A7-29713D01C8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0" name="Freeform 24">
              <a:extLst>
                <a:ext uri="{FF2B5EF4-FFF2-40B4-BE49-F238E27FC236}">
                  <a16:creationId xmlns:a16="http://schemas.microsoft.com/office/drawing/2014/main" id="{2B080B8C-F78B-4171-A1BC-CA5BE0F569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1" name="Freeform 25">
              <a:extLst>
                <a:ext uri="{FF2B5EF4-FFF2-40B4-BE49-F238E27FC236}">
                  <a16:creationId xmlns:a16="http://schemas.microsoft.com/office/drawing/2014/main" id="{71741891-D8A9-46B8-B264-5459DCF9E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2" name="Freeform 26">
              <a:extLst>
                <a:ext uri="{FF2B5EF4-FFF2-40B4-BE49-F238E27FC236}">
                  <a16:creationId xmlns:a16="http://schemas.microsoft.com/office/drawing/2014/main" id="{A109E82B-1D08-4B6E-9B6C-FE2EC6D533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3" name="Freeform 27">
              <a:extLst>
                <a:ext uri="{FF2B5EF4-FFF2-40B4-BE49-F238E27FC236}">
                  <a16:creationId xmlns:a16="http://schemas.microsoft.com/office/drawing/2014/main" id="{F35E73B8-CFFA-479A-9DE0-5300299D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4" name="Freeform 28">
              <a:extLst>
                <a:ext uri="{FF2B5EF4-FFF2-40B4-BE49-F238E27FC236}">
                  <a16:creationId xmlns:a16="http://schemas.microsoft.com/office/drawing/2014/main" id="{B0B910CE-9CED-4630-9203-347D1B6D12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5" name="Freeform 29">
              <a:extLst>
                <a:ext uri="{FF2B5EF4-FFF2-40B4-BE49-F238E27FC236}">
                  <a16:creationId xmlns:a16="http://schemas.microsoft.com/office/drawing/2014/main" id="{D06A4D8D-E038-4ED6-9E80-4E91BA84A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6" name="Freeform 30">
              <a:extLst>
                <a:ext uri="{FF2B5EF4-FFF2-40B4-BE49-F238E27FC236}">
                  <a16:creationId xmlns:a16="http://schemas.microsoft.com/office/drawing/2014/main" id="{5EC8C817-4C9E-45E8-B74C-729F1C3FB0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7" name="Freeform 31">
              <a:extLst>
                <a:ext uri="{FF2B5EF4-FFF2-40B4-BE49-F238E27FC236}">
                  <a16:creationId xmlns:a16="http://schemas.microsoft.com/office/drawing/2014/main" id="{226556E8-E6A7-4D81-9C6C-A69A8B611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8" name="Freeform 32">
              <a:extLst>
                <a:ext uri="{FF2B5EF4-FFF2-40B4-BE49-F238E27FC236}">
                  <a16:creationId xmlns:a16="http://schemas.microsoft.com/office/drawing/2014/main" id="{BF75F646-19BF-4436-97C0-BE3EBEEF94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9" name="Rectangle 33">
              <a:extLst>
                <a:ext uri="{FF2B5EF4-FFF2-40B4-BE49-F238E27FC236}">
                  <a16:creationId xmlns:a16="http://schemas.microsoft.com/office/drawing/2014/main" id="{222B076E-642A-4E93-8143-3A8D8897532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40" name="Freeform 34">
              <a:extLst>
                <a:ext uri="{FF2B5EF4-FFF2-40B4-BE49-F238E27FC236}">
                  <a16:creationId xmlns:a16="http://schemas.microsoft.com/office/drawing/2014/main" id="{569DC54F-1DCD-40F9-B756-A79C3170C2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1" name="Freeform 35">
              <a:extLst>
                <a:ext uri="{FF2B5EF4-FFF2-40B4-BE49-F238E27FC236}">
                  <a16:creationId xmlns:a16="http://schemas.microsoft.com/office/drawing/2014/main" id="{D6F49EF9-430E-4A1B-9A18-6C247E71E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2" name="Freeform 36">
              <a:extLst>
                <a:ext uri="{FF2B5EF4-FFF2-40B4-BE49-F238E27FC236}">
                  <a16:creationId xmlns:a16="http://schemas.microsoft.com/office/drawing/2014/main" id="{C94C2930-C094-4CF9-8449-60C7BAE98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3" name="Freeform 37">
              <a:extLst>
                <a:ext uri="{FF2B5EF4-FFF2-40B4-BE49-F238E27FC236}">
                  <a16:creationId xmlns:a16="http://schemas.microsoft.com/office/drawing/2014/main" id="{B4FF864C-97F2-40BD-95D1-E47527BCB2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4" name="Freeform 38">
              <a:extLst>
                <a:ext uri="{FF2B5EF4-FFF2-40B4-BE49-F238E27FC236}">
                  <a16:creationId xmlns:a16="http://schemas.microsoft.com/office/drawing/2014/main" id="{E8804833-F6BB-4F88-BA24-F59429C71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5" name="Freeform 39">
              <a:extLst>
                <a:ext uri="{FF2B5EF4-FFF2-40B4-BE49-F238E27FC236}">
                  <a16:creationId xmlns:a16="http://schemas.microsoft.com/office/drawing/2014/main" id="{29A4A3B0-4E15-432A-92DB-7B9E5760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6" name="Freeform 40">
              <a:extLst>
                <a:ext uri="{FF2B5EF4-FFF2-40B4-BE49-F238E27FC236}">
                  <a16:creationId xmlns:a16="http://schemas.microsoft.com/office/drawing/2014/main" id="{3CAB34B1-2BFA-44A9-AC3E-D300B30B75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7" name="Freeform 41">
              <a:extLst>
                <a:ext uri="{FF2B5EF4-FFF2-40B4-BE49-F238E27FC236}">
                  <a16:creationId xmlns:a16="http://schemas.microsoft.com/office/drawing/2014/main" id="{F92527C9-EADB-4C47-BA6A-E70AC9FEC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8" name="Freeform 42">
              <a:extLst>
                <a:ext uri="{FF2B5EF4-FFF2-40B4-BE49-F238E27FC236}">
                  <a16:creationId xmlns:a16="http://schemas.microsoft.com/office/drawing/2014/main" id="{B9808241-C113-44CB-810B-CCBA189552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9" name="Freeform 43">
              <a:extLst>
                <a:ext uri="{FF2B5EF4-FFF2-40B4-BE49-F238E27FC236}">
                  <a16:creationId xmlns:a16="http://schemas.microsoft.com/office/drawing/2014/main" id="{67AEC938-B302-4DA0-9A63-39F2BC34A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0" name="Freeform 44">
              <a:extLst>
                <a:ext uri="{FF2B5EF4-FFF2-40B4-BE49-F238E27FC236}">
                  <a16:creationId xmlns:a16="http://schemas.microsoft.com/office/drawing/2014/main" id="{4A1D4FCF-06B8-4AD3-A750-2B6C298C2E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1" name="Rectangle 45">
              <a:extLst>
                <a:ext uri="{FF2B5EF4-FFF2-40B4-BE49-F238E27FC236}">
                  <a16:creationId xmlns:a16="http://schemas.microsoft.com/office/drawing/2014/main" id="{B99F5A7E-1A7F-43C2-AC7A-A1B877D0ADE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52" name="Freeform 46">
              <a:extLst>
                <a:ext uri="{FF2B5EF4-FFF2-40B4-BE49-F238E27FC236}">
                  <a16:creationId xmlns:a16="http://schemas.microsoft.com/office/drawing/2014/main" id="{5B2DDAA2-7B26-47EF-B7D6-B00B653B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3" name="Freeform 47">
              <a:extLst>
                <a:ext uri="{FF2B5EF4-FFF2-40B4-BE49-F238E27FC236}">
                  <a16:creationId xmlns:a16="http://schemas.microsoft.com/office/drawing/2014/main" id="{7050BAA0-A0C9-4670-B76F-CC87679BC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4" name="Freeform 48">
              <a:extLst>
                <a:ext uri="{FF2B5EF4-FFF2-40B4-BE49-F238E27FC236}">
                  <a16:creationId xmlns:a16="http://schemas.microsoft.com/office/drawing/2014/main" id="{296F765D-D9A6-4D73-88D8-0DCC5012B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5" name="Freeform 49">
              <a:extLst>
                <a:ext uri="{FF2B5EF4-FFF2-40B4-BE49-F238E27FC236}">
                  <a16:creationId xmlns:a16="http://schemas.microsoft.com/office/drawing/2014/main" id="{30C0F78F-AC50-4DFA-B5A8-A68422EC0B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6" name="Freeform 50">
              <a:extLst>
                <a:ext uri="{FF2B5EF4-FFF2-40B4-BE49-F238E27FC236}">
                  <a16:creationId xmlns:a16="http://schemas.microsoft.com/office/drawing/2014/main" id="{E8AD708C-6C0A-458D-A623-7669B91786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7" name="Freeform 51">
              <a:extLst>
                <a:ext uri="{FF2B5EF4-FFF2-40B4-BE49-F238E27FC236}">
                  <a16:creationId xmlns:a16="http://schemas.microsoft.com/office/drawing/2014/main" id="{2F29497E-2528-4481-99BB-8336C16E4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8" name="Freeform 52">
              <a:extLst>
                <a:ext uri="{FF2B5EF4-FFF2-40B4-BE49-F238E27FC236}">
                  <a16:creationId xmlns:a16="http://schemas.microsoft.com/office/drawing/2014/main" id="{30DD109A-0A1F-4554-A865-B1062C525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9" name="Freeform 53">
              <a:extLst>
                <a:ext uri="{FF2B5EF4-FFF2-40B4-BE49-F238E27FC236}">
                  <a16:creationId xmlns:a16="http://schemas.microsoft.com/office/drawing/2014/main" id="{39A1957F-65F0-4D6E-9F75-09614FFAC4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0" name="Freeform 54">
              <a:extLst>
                <a:ext uri="{FF2B5EF4-FFF2-40B4-BE49-F238E27FC236}">
                  <a16:creationId xmlns:a16="http://schemas.microsoft.com/office/drawing/2014/main" id="{B4F4BB93-11B2-400C-9549-C7FB7BF711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1" name="Freeform 55">
              <a:extLst>
                <a:ext uri="{FF2B5EF4-FFF2-40B4-BE49-F238E27FC236}">
                  <a16:creationId xmlns:a16="http://schemas.microsoft.com/office/drawing/2014/main" id="{04B086A3-C06F-4862-A8A0-DB01FF3DD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2" name="Freeform 56">
              <a:extLst>
                <a:ext uri="{FF2B5EF4-FFF2-40B4-BE49-F238E27FC236}">
                  <a16:creationId xmlns:a16="http://schemas.microsoft.com/office/drawing/2014/main" id="{9202F0E1-86CF-4652-AA29-E284146476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3" name="Freeform 57">
              <a:extLst>
                <a:ext uri="{FF2B5EF4-FFF2-40B4-BE49-F238E27FC236}">
                  <a16:creationId xmlns:a16="http://schemas.microsoft.com/office/drawing/2014/main" id="{8887D0AB-0624-47E1-906E-6686FA7DE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4" name="Freeform 58">
              <a:extLst>
                <a:ext uri="{FF2B5EF4-FFF2-40B4-BE49-F238E27FC236}">
                  <a16:creationId xmlns:a16="http://schemas.microsoft.com/office/drawing/2014/main" id="{F54439EF-914B-4744-A1D7-FBD89813CB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grpSp>
      <p:grpSp>
        <p:nvGrpSpPr>
          <p:cNvPr id="66" name="Group 65">
            <a:extLst>
              <a:ext uri="{FF2B5EF4-FFF2-40B4-BE49-F238E27FC236}">
                <a16:creationId xmlns:a16="http://schemas.microsoft.com/office/drawing/2014/main" id="{AC7171C6-EA46-47D6-AAE3-DD4CA0393C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67" name="Rectangle 66">
              <a:extLst>
                <a:ext uri="{FF2B5EF4-FFF2-40B4-BE49-F238E27FC236}">
                  <a16:creationId xmlns:a16="http://schemas.microsoft.com/office/drawing/2014/main" id="{56099417-50E6-4D31-B3BC-8ECCF737F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2">
              <a:extLst>
                <a:ext uri="{FF2B5EF4-FFF2-40B4-BE49-F238E27FC236}">
                  <a16:creationId xmlns:a16="http://schemas.microsoft.com/office/drawing/2014/main" id="{5641C704-94B4-4083-8565-C79289F6FEF3}"/>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p:cNvSpPr>
            <a:spLocks noGrp="1"/>
          </p:cNvSpPr>
          <p:nvPr>
            <p:ph type="title"/>
          </p:nvPr>
        </p:nvSpPr>
        <p:spPr>
          <a:xfrm>
            <a:off x="5936170" y="1122363"/>
            <a:ext cx="2367172" cy="2387600"/>
          </a:xfrm>
        </p:spPr>
        <p:txBody>
          <a:bodyPr vert="horz" lIns="91440" tIns="45720" rIns="91440" bIns="45720" rtlCol="0" anchor="b">
            <a:normAutofit/>
          </a:bodyPr>
          <a:lstStyle/>
          <a:p>
            <a:r>
              <a:rPr lang="en-US" sz="2600" b="1"/>
              <a:t>Aristotle’s observations on ‘Tragedy</a:t>
            </a:r>
            <a:br>
              <a:rPr lang="en-US" sz="2600"/>
            </a:br>
            <a:endParaRPr lang="en-US" sz="2600"/>
          </a:p>
        </p:txBody>
      </p:sp>
      <p:pic>
        <p:nvPicPr>
          <p:cNvPr id="4" name="Picture 3" descr="Checkmate in a chess game">
            <a:extLst>
              <a:ext uri="{FF2B5EF4-FFF2-40B4-BE49-F238E27FC236}">
                <a16:creationId xmlns:a16="http://schemas.microsoft.com/office/drawing/2014/main" id="{BD8B90E6-B1C0-BCED-00F8-EE65085E3264}"/>
              </a:ext>
            </a:extLst>
          </p:cNvPr>
          <p:cNvPicPr>
            <a:picLocks noChangeAspect="1"/>
          </p:cNvPicPr>
          <p:nvPr/>
        </p:nvPicPr>
        <p:blipFill rotWithShape="1">
          <a:blip r:embed="rId4"/>
          <a:srcRect l="17436" r="19949" b="2"/>
          <a:stretch/>
        </p:blipFill>
        <p:spPr>
          <a:xfrm>
            <a:off x="-4197" y="10"/>
            <a:ext cx="5668905" cy="6857990"/>
          </a:xfrm>
          <a:prstGeom prst="rect">
            <a:avLst/>
          </a:prstGeom>
        </p:spPr>
      </p:pic>
      <p:grpSp>
        <p:nvGrpSpPr>
          <p:cNvPr id="70" name="Group 69">
            <a:extLst>
              <a:ext uri="{FF2B5EF4-FFF2-40B4-BE49-F238E27FC236}">
                <a16:creationId xmlns:a16="http://schemas.microsoft.com/office/drawing/2014/main" id="{1A7C43DF-6C62-45B8-95AA-FD5810A866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solidFill>
            <a:schemeClr val="tx1">
              <a:alpha val="70000"/>
            </a:schemeClr>
          </a:solidFill>
          <a:effectLst/>
        </p:grpSpPr>
        <p:sp>
          <p:nvSpPr>
            <p:cNvPr id="71" name="Rectangle 5">
              <a:extLst>
                <a:ext uri="{FF2B5EF4-FFF2-40B4-BE49-F238E27FC236}">
                  <a16:creationId xmlns:a16="http://schemas.microsoft.com/office/drawing/2014/main" id="{BDEB9B3F-C225-43E6-9726-04AF9C1A53C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72" name="Freeform 6">
              <a:extLst>
                <a:ext uri="{FF2B5EF4-FFF2-40B4-BE49-F238E27FC236}">
                  <a16:creationId xmlns:a16="http://schemas.microsoft.com/office/drawing/2014/main" id="{4E61800F-DF6F-43CD-8C12-45DB0ED56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3" name="Freeform 7">
              <a:extLst>
                <a:ext uri="{FF2B5EF4-FFF2-40B4-BE49-F238E27FC236}">
                  <a16:creationId xmlns:a16="http://schemas.microsoft.com/office/drawing/2014/main" id="{D183EED0-F5DA-44B0-9457-5D40010DA4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4" name="Rectangle 8">
              <a:extLst>
                <a:ext uri="{FF2B5EF4-FFF2-40B4-BE49-F238E27FC236}">
                  <a16:creationId xmlns:a16="http://schemas.microsoft.com/office/drawing/2014/main" id="{FDC5A0D4-B99A-485A-89FF-84497456833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75" name="Freeform 9">
              <a:extLst>
                <a:ext uri="{FF2B5EF4-FFF2-40B4-BE49-F238E27FC236}">
                  <a16:creationId xmlns:a16="http://schemas.microsoft.com/office/drawing/2014/main" id="{0FE319C8-F4B9-4442-BD90-0519E429A8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6" name="Freeform 10">
              <a:extLst>
                <a:ext uri="{FF2B5EF4-FFF2-40B4-BE49-F238E27FC236}">
                  <a16:creationId xmlns:a16="http://schemas.microsoft.com/office/drawing/2014/main" id="{3BB8B11B-3B31-4AFA-8E9F-1A34B6D09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7" name="Freeform 11">
              <a:extLst>
                <a:ext uri="{FF2B5EF4-FFF2-40B4-BE49-F238E27FC236}">
                  <a16:creationId xmlns:a16="http://schemas.microsoft.com/office/drawing/2014/main" id="{539DB9EB-8B31-4642-A442-7EDEF64FDC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8" name="Freeform 12">
              <a:extLst>
                <a:ext uri="{FF2B5EF4-FFF2-40B4-BE49-F238E27FC236}">
                  <a16:creationId xmlns:a16="http://schemas.microsoft.com/office/drawing/2014/main" id="{F39533B1-CCEC-4EF1-829E-718CC4E93E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9" name="Freeform 13">
              <a:extLst>
                <a:ext uri="{FF2B5EF4-FFF2-40B4-BE49-F238E27FC236}">
                  <a16:creationId xmlns:a16="http://schemas.microsoft.com/office/drawing/2014/main" id="{48712762-A8E5-45A2-B60F-3DA82DFC9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0" name="Freeform 14">
              <a:extLst>
                <a:ext uri="{FF2B5EF4-FFF2-40B4-BE49-F238E27FC236}">
                  <a16:creationId xmlns:a16="http://schemas.microsoft.com/office/drawing/2014/main" id="{94B12164-83B1-49AC-9C1F-340008C18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1" name="Freeform 15">
              <a:extLst>
                <a:ext uri="{FF2B5EF4-FFF2-40B4-BE49-F238E27FC236}">
                  <a16:creationId xmlns:a16="http://schemas.microsoft.com/office/drawing/2014/main" id="{C7DFAE75-1B9F-4753-8FA6-2B5ABD5E9D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2" name="Freeform 16">
              <a:extLst>
                <a:ext uri="{FF2B5EF4-FFF2-40B4-BE49-F238E27FC236}">
                  <a16:creationId xmlns:a16="http://schemas.microsoft.com/office/drawing/2014/main" id="{49E7D20F-0504-4E85-8FD8-691101FDC6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3" name="Freeform 17">
              <a:extLst>
                <a:ext uri="{FF2B5EF4-FFF2-40B4-BE49-F238E27FC236}">
                  <a16:creationId xmlns:a16="http://schemas.microsoft.com/office/drawing/2014/main" id="{B14F755D-AF63-4D99-8291-03149E5F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4" name="Freeform 18">
              <a:extLst>
                <a:ext uri="{FF2B5EF4-FFF2-40B4-BE49-F238E27FC236}">
                  <a16:creationId xmlns:a16="http://schemas.microsoft.com/office/drawing/2014/main" id="{33C0DFAF-5A4B-420B-95DE-0D2C04AA34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5" name="Freeform 19">
              <a:extLst>
                <a:ext uri="{FF2B5EF4-FFF2-40B4-BE49-F238E27FC236}">
                  <a16:creationId xmlns:a16="http://schemas.microsoft.com/office/drawing/2014/main" id="{96F54509-CFB7-4AF8-A899-904CC72C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6" name="Freeform 20">
              <a:extLst>
                <a:ext uri="{FF2B5EF4-FFF2-40B4-BE49-F238E27FC236}">
                  <a16:creationId xmlns:a16="http://schemas.microsoft.com/office/drawing/2014/main" id="{384A2F41-8978-49E0-A927-D58750662E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7" name="Freeform 21">
              <a:extLst>
                <a:ext uri="{FF2B5EF4-FFF2-40B4-BE49-F238E27FC236}">
                  <a16:creationId xmlns:a16="http://schemas.microsoft.com/office/drawing/2014/main" id="{07930ABC-E4F5-4079-A7FF-76DE9E787C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8" name="Freeform 22">
              <a:extLst>
                <a:ext uri="{FF2B5EF4-FFF2-40B4-BE49-F238E27FC236}">
                  <a16:creationId xmlns:a16="http://schemas.microsoft.com/office/drawing/2014/main" id="{FCD3C4A5-587C-432B-8F18-FA9EBEAF8A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9" name="Freeform 23">
              <a:extLst>
                <a:ext uri="{FF2B5EF4-FFF2-40B4-BE49-F238E27FC236}">
                  <a16:creationId xmlns:a16="http://schemas.microsoft.com/office/drawing/2014/main" id="{5F2BDFA3-A67E-4401-AA87-900456BFA3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0" name="Freeform 24">
              <a:extLst>
                <a:ext uri="{FF2B5EF4-FFF2-40B4-BE49-F238E27FC236}">
                  <a16:creationId xmlns:a16="http://schemas.microsoft.com/office/drawing/2014/main" id="{DFC87E89-90EB-42B2-BA68-CFC0EDA9B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1" name="Freeform 25">
              <a:extLst>
                <a:ext uri="{FF2B5EF4-FFF2-40B4-BE49-F238E27FC236}">
                  <a16:creationId xmlns:a16="http://schemas.microsoft.com/office/drawing/2014/main" id="{826316A2-CD38-417D-9E5D-7E2C4E46E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2" name="Freeform 26">
              <a:extLst>
                <a:ext uri="{FF2B5EF4-FFF2-40B4-BE49-F238E27FC236}">
                  <a16:creationId xmlns:a16="http://schemas.microsoft.com/office/drawing/2014/main" id="{20EA31E1-79BA-4721-9993-BB4313D3DB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3" name="Freeform 27">
              <a:extLst>
                <a:ext uri="{FF2B5EF4-FFF2-40B4-BE49-F238E27FC236}">
                  <a16:creationId xmlns:a16="http://schemas.microsoft.com/office/drawing/2014/main" id="{33BAEAF8-89EF-47F7-9AF4-42BF388D5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4" name="Freeform 28">
              <a:extLst>
                <a:ext uri="{FF2B5EF4-FFF2-40B4-BE49-F238E27FC236}">
                  <a16:creationId xmlns:a16="http://schemas.microsoft.com/office/drawing/2014/main" id="{89190398-1BB4-4DF2-ACA4-34008058F9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5" name="Freeform 29">
              <a:extLst>
                <a:ext uri="{FF2B5EF4-FFF2-40B4-BE49-F238E27FC236}">
                  <a16:creationId xmlns:a16="http://schemas.microsoft.com/office/drawing/2014/main" id="{B6D40144-76DD-412F-87BD-7FB91D6F4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6" name="Freeform 30">
              <a:extLst>
                <a:ext uri="{FF2B5EF4-FFF2-40B4-BE49-F238E27FC236}">
                  <a16:creationId xmlns:a16="http://schemas.microsoft.com/office/drawing/2014/main" id="{F97B6EF2-BF6F-4EF1-8E14-6EFDDAF9DF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7" name="Freeform 31">
              <a:extLst>
                <a:ext uri="{FF2B5EF4-FFF2-40B4-BE49-F238E27FC236}">
                  <a16:creationId xmlns:a16="http://schemas.microsoft.com/office/drawing/2014/main" id="{0CEBC145-3BEC-40B8-9019-B499D5CA4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8" name="Freeform 32">
              <a:extLst>
                <a:ext uri="{FF2B5EF4-FFF2-40B4-BE49-F238E27FC236}">
                  <a16:creationId xmlns:a16="http://schemas.microsoft.com/office/drawing/2014/main" id="{C005CE09-5CB1-4149-930C-0D4EEA9A4B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9" name="Rectangle 33">
              <a:extLst>
                <a:ext uri="{FF2B5EF4-FFF2-40B4-BE49-F238E27FC236}">
                  <a16:creationId xmlns:a16="http://schemas.microsoft.com/office/drawing/2014/main" id="{F08D8FC9-82D6-4D11-AB57-BF732BA2E1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00" name="Freeform 34">
              <a:extLst>
                <a:ext uri="{FF2B5EF4-FFF2-40B4-BE49-F238E27FC236}">
                  <a16:creationId xmlns:a16="http://schemas.microsoft.com/office/drawing/2014/main" id="{D3850C8D-959A-46CA-9EDA-4950BAF2D6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1" name="Freeform 35">
              <a:extLst>
                <a:ext uri="{FF2B5EF4-FFF2-40B4-BE49-F238E27FC236}">
                  <a16:creationId xmlns:a16="http://schemas.microsoft.com/office/drawing/2014/main" id="{824AD5DC-310B-45F8-B702-5D73B04DC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2" name="Freeform 36">
              <a:extLst>
                <a:ext uri="{FF2B5EF4-FFF2-40B4-BE49-F238E27FC236}">
                  <a16:creationId xmlns:a16="http://schemas.microsoft.com/office/drawing/2014/main" id="{B03C1129-4F01-49CF-A5D4-DCFE93B8B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3" name="Freeform 37">
              <a:extLst>
                <a:ext uri="{FF2B5EF4-FFF2-40B4-BE49-F238E27FC236}">
                  <a16:creationId xmlns:a16="http://schemas.microsoft.com/office/drawing/2014/main" id="{E6C5106F-7014-4FF8-B0FC-8DD63E2A57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4" name="Freeform 38">
              <a:extLst>
                <a:ext uri="{FF2B5EF4-FFF2-40B4-BE49-F238E27FC236}">
                  <a16:creationId xmlns:a16="http://schemas.microsoft.com/office/drawing/2014/main" id="{4BCE0F7C-0E64-458B-9353-848556B20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5" name="Freeform 39">
              <a:extLst>
                <a:ext uri="{FF2B5EF4-FFF2-40B4-BE49-F238E27FC236}">
                  <a16:creationId xmlns:a16="http://schemas.microsoft.com/office/drawing/2014/main" id="{58D5D6FC-E890-4423-BB31-81F3D444E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6" name="Freeform 40">
              <a:extLst>
                <a:ext uri="{FF2B5EF4-FFF2-40B4-BE49-F238E27FC236}">
                  <a16:creationId xmlns:a16="http://schemas.microsoft.com/office/drawing/2014/main" id="{347E3C13-5CA8-4EE5-BB16-81C50F72D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7" name="Freeform 41">
              <a:extLst>
                <a:ext uri="{FF2B5EF4-FFF2-40B4-BE49-F238E27FC236}">
                  <a16:creationId xmlns:a16="http://schemas.microsoft.com/office/drawing/2014/main" id="{9037BA39-8C16-4305-9205-874625968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8" name="Freeform 42">
              <a:extLst>
                <a:ext uri="{FF2B5EF4-FFF2-40B4-BE49-F238E27FC236}">
                  <a16:creationId xmlns:a16="http://schemas.microsoft.com/office/drawing/2014/main" id="{02601F0F-E0E0-4A6F-9487-9B5DC0FC60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9" name="Freeform 43">
              <a:extLst>
                <a:ext uri="{FF2B5EF4-FFF2-40B4-BE49-F238E27FC236}">
                  <a16:creationId xmlns:a16="http://schemas.microsoft.com/office/drawing/2014/main" id="{8F0015F8-47CE-4D19-8F29-525DE7CECF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0" name="Freeform 44">
              <a:extLst>
                <a:ext uri="{FF2B5EF4-FFF2-40B4-BE49-F238E27FC236}">
                  <a16:creationId xmlns:a16="http://schemas.microsoft.com/office/drawing/2014/main" id="{461CFAD1-B826-42C6-9A20-77DA27D045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1" name="Rectangle 45">
              <a:extLst>
                <a:ext uri="{FF2B5EF4-FFF2-40B4-BE49-F238E27FC236}">
                  <a16:creationId xmlns:a16="http://schemas.microsoft.com/office/drawing/2014/main" id="{5C0DBEF4-5974-4FF8-8043-517C2178F6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12" name="Freeform 46">
              <a:extLst>
                <a:ext uri="{FF2B5EF4-FFF2-40B4-BE49-F238E27FC236}">
                  <a16:creationId xmlns:a16="http://schemas.microsoft.com/office/drawing/2014/main" id="{C44AD8A0-5AAD-40E0-9382-4BB7CD3C5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3" name="Freeform 47">
              <a:extLst>
                <a:ext uri="{FF2B5EF4-FFF2-40B4-BE49-F238E27FC236}">
                  <a16:creationId xmlns:a16="http://schemas.microsoft.com/office/drawing/2014/main" id="{E69E7E91-7D80-4053-B776-390644F6A2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4" name="Freeform 48">
              <a:extLst>
                <a:ext uri="{FF2B5EF4-FFF2-40B4-BE49-F238E27FC236}">
                  <a16:creationId xmlns:a16="http://schemas.microsoft.com/office/drawing/2014/main" id="{9DCDCA0D-7DF0-458A-9F44-E279F8E4D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5" name="Freeform 49">
              <a:extLst>
                <a:ext uri="{FF2B5EF4-FFF2-40B4-BE49-F238E27FC236}">
                  <a16:creationId xmlns:a16="http://schemas.microsoft.com/office/drawing/2014/main" id="{F5915D4C-1A03-4B6E-A0B7-F37365BDC5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6" name="Freeform 50">
              <a:extLst>
                <a:ext uri="{FF2B5EF4-FFF2-40B4-BE49-F238E27FC236}">
                  <a16:creationId xmlns:a16="http://schemas.microsoft.com/office/drawing/2014/main" id="{6014BA40-1928-40CA-9AF1-66DC3D8D4F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7" name="Freeform 51">
              <a:extLst>
                <a:ext uri="{FF2B5EF4-FFF2-40B4-BE49-F238E27FC236}">
                  <a16:creationId xmlns:a16="http://schemas.microsoft.com/office/drawing/2014/main" id="{13C62284-3A4A-4D9B-A961-560CEEC69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8" name="Freeform 52">
              <a:extLst>
                <a:ext uri="{FF2B5EF4-FFF2-40B4-BE49-F238E27FC236}">
                  <a16:creationId xmlns:a16="http://schemas.microsoft.com/office/drawing/2014/main" id="{455348FF-DF1A-4EEC-ADF1-6902F64B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9" name="Freeform 53">
              <a:extLst>
                <a:ext uri="{FF2B5EF4-FFF2-40B4-BE49-F238E27FC236}">
                  <a16:creationId xmlns:a16="http://schemas.microsoft.com/office/drawing/2014/main" id="{4ABA1C18-42D0-449B-9906-A9CADF63B3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20" name="Freeform 54">
              <a:extLst>
                <a:ext uri="{FF2B5EF4-FFF2-40B4-BE49-F238E27FC236}">
                  <a16:creationId xmlns:a16="http://schemas.microsoft.com/office/drawing/2014/main" id="{96A7F1AE-6B77-4E76-96FB-0E77DD668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21" name="Freeform 55">
              <a:extLst>
                <a:ext uri="{FF2B5EF4-FFF2-40B4-BE49-F238E27FC236}">
                  <a16:creationId xmlns:a16="http://schemas.microsoft.com/office/drawing/2014/main" id="{88F9C65E-66A1-4E52-BB44-725429B73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22" name="Freeform 56">
              <a:extLst>
                <a:ext uri="{FF2B5EF4-FFF2-40B4-BE49-F238E27FC236}">
                  <a16:creationId xmlns:a16="http://schemas.microsoft.com/office/drawing/2014/main" id="{903B539B-47B8-404F-B2D8-440E7A63C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23" name="Freeform 57">
              <a:extLst>
                <a:ext uri="{FF2B5EF4-FFF2-40B4-BE49-F238E27FC236}">
                  <a16:creationId xmlns:a16="http://schemas.microsoft.com/office/drawing/2014/main" id="{E307E88A-4532-4AF5-9DD7-AC651A023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24" name="Freeform 58">
              <a:extLst>
                <a:ext uri="{FF2B5EF4-FFF2-40B4-BE49-F238E27FC236}">
                  <a16:creationId xmlns:a16="http://schemas.microsoft.com/office/drawing/2014/main" id="{FBBB7833-3456-45AD-ADCE-FE8DA87739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grpSp>
      <p:grpSp>
        <p:nvGrpSpPr>
          <p:cNvPr id="126" name="Group 125">
            <a:extLst>
              <a:ext uri="{FF2B5EF4-FFF2-40B4-BE49-F238E27FC236}">
                <a16:creationId xmlns:a16="http://schemas.microsoft.com/office/drawing/2014/main" id="{D0D26923-EE65-4E57-B679-61B80FBCAA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7" name="Freeform 32">
              <a:extLst>
                <a:ext uri="{FF2B5EF4-FFF2-40B4-BE49-F238E27FC236}">
                  <a16:creationId xmlns:a16="http://schemas.microsoft.com/office/drawing/2014/main" id="{CCFEB195-EB36-44FF-8797-E3560DB15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28" name="Freeform 33">
              <a:extLst>
                <a:ext uri="{FF2B5EF4-FFF2-40B4-BE49-F238E27FC236}">
                  <a16:creationId xmlns:a16="http://schemas.microsoft.com/office/drawing/2014/main" id="{F9DFB3B4-CAB4-464D-B98E-B1D631F83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29" name="Freeform 34">
              <a:extLst>
                <a:ext uri="{FF2B5EF4-FFF2-40B4-BE49-F238E27FC236}">
                  <a16:creationId xmlns:a16="http://schemas.microsoft.com/office/drawing/2014/main" id="{AF9C413E-250B-480A-95EF-7530544E1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30" name="Freeform 35">
              <a:extLst>
                <a:ext uri="{FF2B5EF4-FFF2-40B4-BE49-F238E27FC236}">
                  <a16:creationId xmlns:a16="http://schemas.microsoft.com/office/drawing/2014/main" id="{835624A6-4E96-4687-BA1D-79877D44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31" name="Freeform 36">
              <a:extLst>
                <a:ext uri="{FF2B5EF4-FFF2-40B4-BE49-F238E27FC236}">
                  <a16:creationId xmlns:a16="http://schemas.microsoft.com/office/drawing/2014/main" id="{9FDC4B4C-B72D-4BF9-802F-8936D2BA3F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32" name="Freeform 37">
              <a:extLst>
                <a:ext uri="{FF2B5EF4-FFF2-40B4-BE49-F238E27FC236}">
                  <a16:creationId xmlns:a16="http://schemas.microsoft.com/office/drawing/2014/main" id="{EA39328B-6796-4B68-AC37-D15A58FD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33" name="Freeform 38">
              <a:extLst>
                <a:ext uri="{FF2B5EF4-FFF2-40B4-BE49-F238E27FC236}">
                  <a16:creationId xmlns:a16="http://schemas.microsoft.com/office/drawing/2014/main" id="{E183C829-3FB7-4A3A-BA25-4808539953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34" name="Freeform 39">
              <a:extLst>
                <a:ext uri="{FF2B5EF4-FFF2-40B4-BE49-F238E27FC236}">
                  <a16:creationId xmlns:a16="http://schemas.microsoft.com/office/drawing/2014/main" id="{3432DC05-0F64-445E-9A04-28F38C318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35" name="Freeform 40">
              <a:extLst>
                <a:ext uri="{FF2B5EF4-FFF2-40B4-BE49-F238E27FC236}">
                  <a16:creationId xmlns:a16="http://schemas.microsoft.com/office/drawing/2014/main" id="{84B73A47-61BF-41AA-88B2-8E886FE76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36" name="Rectangle 41">
              <a:extLst>
                <a:ext uri="{FF2B5EF4-FFF2-40B4-BE49-F238E27FC236}">
                  <a16:creationId xmlns:a16="http://schemas.microsoft.com/office/drawing/2014/main" id="{1598D14B-84D4-4984-9F52-076847DF34D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grpSp>
    </p:spTree>
    <p:extLst>
      <p:ext uri="{BB962C8B-B14F-4D97-AF65-F5344CB8AC3E}">
        <p14:creationId xmlns:p14="http://schemas.microsoft.com/office/powerpoint/2010/main" val="51536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B471BDA-CF9A-4D5A-968B-40FC59D410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10" name="Rectangle 9">
              <a:extLst>
                <a:ext uri="{FF2B5EF4-FFF2-40B4-BE49-F238E27FC236}">
                  <a16:creationId xmlns:a16="http://schemas.microsoft.com/office/drawing/2014/main" id="{040777B3-B75E-4922-A37C-3C019743C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4444371B-289B-4387-9856-366475C891A1}"/>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p:cNvSpPr>
            <a:spLocks noGrp="1"/>
          </p:cNvSpPr>
          <p:nvPr>
            <p:ph type="ctrTitle"/>
          </p:nvPr>
        </p:nvSpPr>
        <p:spPr>
          <a:xfrm>
            <a:off x="4961334" y="1122363"/>
            <a:ext cx="3039665" cy="2387600"/>
          </a:xfrm>
        </p:spPr>
        <p:txBody>
          <a:bodyPr>
            <a:normAutofit/>
          </a:bodyPr>
          <a:lstStyle/>
          <a:p>
            <a:r>
              <a:rPr lang="en-US" sz="3400"/>
              <a:t>Introduction</a:t>
            </a:r>
          </a:p>
        </p:txBody>
      </p:sp>
      <p:sp>
        <p:nvSpPr>
          <p:cNvPr id="3" name="Subtitle 2"/>
          <p:cNvSpPr>
            <a:spLocks noGrp="1"/>
          </p:cNvSpPr>
          <p:nvPr>
            <p:ph type="subTitle" idx="1"/>
          </p:nvPr>
        </p:nvSpPr>
        <p:spPr>
          <a:xfrm>
            <a:off x="4939276" y="3602038"/>
            <a:ext cx="3061723" cy="1655762"/>
          </a:xfrm>
        </p:spPr>
        <p:txBody>
          <a:bodyPr>
            <a:normAutofit/>
          </a:bodyPr>
          <a:lstStyle/>
          <a:p>
            <a:pPr>
              <a:lnSpc>
                <a:spcPct val="110000"/>
              </a:lnSpc>
            </a:pPr>
            <a:r>
              <a:rPr lang="en-US" sz="800"/>
              <a:t>Aristotle’s ‘</a:t>
            </a:r>
            <a:r>
              <a:rPr lang="en-US" sz="800" b="1"/>
              <a:t>Poetics’</a:t>
            </a:r>
            <a:r>
              <a:rPr lang="en-US" sz="800"/>
              <a:t> is chiefly concerned with tragedy. Aristotle regarded as the highest form. He has worked out the theory of tragedy with deep insight and comprehension. Aristotle says that the epic and tragedy are the outcome of the imitations of the noble actions and good men. And the satire and comedy are the outcome of the mean actions of bad men. He says that the tragedy is superior to al types of literature.</a:t>
            </a:r>
          </a:p>
          <a:p>
            <a:pPr>
              <a:lnSpc>
                <a:spcPct val="110000"/>
              </a:lnSpc>
            </a:pPr>
            <a:endParaRPr lang="en-US" sz="800"/>
          </a:p>
        </p:txBody>
      </p:sp>
      <p:pic>
        <p:nvPicPr>
          <p:cNvPr id="5" name="Picture 4" descr="Aqua and green fractal background like floral petal">
            <a:extLst>
              <a:ext uri="{FF2B5EF4-FFF2-40B4-BE49-F238E27FC236}">
                <a16:creationId xmlns:a16="http://schemas.microsoft.com/office/drawing/2014/main" id="{6191CFAB-33E5-B402-30C5-6BDBA4828C17}"/>
              </a:ext>
            </a:extLst>
          </p:cNvPr>
          <p:cNvPicPr>
            <a:picLocks noChangeAspect="1"/>
          </p:cNvPicPr>
          <p:nvPr/>
        </p:nvPicPr>
        <p:blipFill rotWithShape="1">
          <a:blip r:embed="rId4"/>
          <a:srcRect l="21088" r="28866"/>
          <a:stretch/>
        </p:blipFill>
        <p:spPr>
          <a:xfrm>
            <a:off x="-4197" y="10"/>
            <a:ext cx="4576197" cy="6857990"/>
          </a:xfrm>
          <a:prstGeom prst="rect">
            <a:avLst/>
          </a:prstGeom>
        </p:spPr>
      </p:pic>
      <p:grpSp>
        <p:nvGrpSpPr>
          <p:cNvPr id="13" name="Group 12">
            <a:extLst>
              <a:ext uri="{FF2B5EF4-FFF2-40B4-BE49-F238E27FC236}">
                <a16:creationId xmlns:a16="http://schemas.microsoft.com/office/drawing/2014/main" id="{C5A2BA54-1CB5-4D78-833D-4DE99D4CF6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solidFill>
            <a:schemeClr val="tx1">
              <a:alpha val="70000"/>
            </a:schemeClr>
          </a:solidFill>
          <a:effectLst/>
        </p:grpSpPr>
        <p:sp>
          <p:nvSpPr>
            <p:cNvPr id="14" name="Rectangle 5">
              <a:extLst>
                <a:ext uri="{FF2B5EF4-FFF2-40B4-BE49-F238E27FC236}">
                  <a16:creationId xmlns:a16="http://schemas.microsoft.com/office/drawing/2014/main" id="{2DB6607A-AE5A-4681-97D6-48D8B501021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5" name="Freeform 6">
              <a:extLst>
                <a:ext uri="{FF2B5EF4-FFF2-40B4-BE49-F238E27FC236}">
                  <a16:creationId xmlns:a16="http://schemas.microsoft.com/office/drawing/2014/main" id="{5E0CE6AA-EF28-43C6-800A-9935291AD5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6" name="Freeform 7">
              <a:extLst>
                <a:ext uri="{FF2B5EF4-FFF2-40B4-BE49-F238E27FC236}">
                  <a16:creationId xmlns:a16="http://schemas.microsoft.com/office/drawing/2014/main" id="{73BFC1E3-1422-4F2B-92EF-9A52318292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7" name="Rectangle 8">
              <a:extLst>
                <a:ext uri="{FF2B5EF4-FFF2-40B4-BE49-F238E27FC236}">
                  <a16:creationId xmlns:a16="http://schemas.microsoft.com/office/drawing/2014/main" id="{82CBF0D0-7E2E-45E8-B887-FECB65B4E9F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8" name="Freeform 9">
              <a:extLst>
                <a:ext uri="{FF2B5EF4-FFF2-40B4-BE49-F238E27FC236}">
                  <a16:creationId xmlns:a16="http://schemas.microsoft.com/office/drawing/2014/main" id="{CFC2EE57-3A17-49D2-B960-B2151196DE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9" name="Freeform 10">
              <a:extLst>
                <a:ext uri="{FF2B5EF4-FFF2-40B4-BE49-F238E27FC236}">
                  <a16:creationId xmlns:a16="http://schemas.microsoft.com/office/drawing/2014/main" id="{BC6054EA-AC38-4659-8DFC-7EA8363CA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0" name="Freeform 11">
              <a:extLst>
                <a:ext uri="{FF2B5EF4-FFF2-40B4-BE49-F238E27FC236}">
                  <a16:creationId xmlns:a16="http://schemas.microsoft.com/office/drawing/2014/main" id="{5D458F22-E3AE-4E1F-84E7-B89DA554D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1" name="Freeform 12">
              <a:extLst>
                <a:ext uri="{FF2B5EF4-FFF2-40B4-BE49-F238E27FC236}">
                  <a16:creationId xmlns:a16="http://schemas.microsoft.com/office/drawing/2014/main" id="{0C8ECD7E-36FA-42E4-8CA2-DCAEFB7B58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2" name="Freeform 13">
              <a:extLst>
                <a:ext uri="{FF2B5EF4-FFF2-40B4-BE49-F238E27FC236}">
                  <a16:creationId xmlns:a16="http://schemas.microsoft.com/office/drawing/2014/main" id="{05CCF058-4880-4E54-B471-D1668C777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3" name="Freeform 14">
              <a:extLst>
                <a:ext uri="{FF2B5EF4-FFF2-40B4-BE49-F238E27FC236}">
                  <a16:creationId xmlns:a16="http://schemas.microsoft.com/office/drawing/2014/main" id="{665BE7E0-1D92-4191-8128-69FAB3A6A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4" name="Freeform 15">
              <a:extLst>
                <a:ext uri="{FF2B5EF4-FFF2-40B4-BE49-F238E27FC236}">
                  <a16:creationId xmlns:a16="http://schemas.microsoft.com/office/drawing/2014/main" id="{2E478E73-D149-4066-8259-CD8344AB94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5" name="Freeform 16">
              <a:extLst>
                <a:ext uri="{FF2B5EF4-FFF2-40B4-BE49-F238E27FC236}">
                  <a16:creationId xmlns:a16="http://schemas.microsoft.com/office/drawing/2014/main" id="{5D5CD267-26CF-49D3-87EB-1E7BFBD62A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6" name="Freeform 17">
              <a:extLst>
                <a:ext uri="{FF2B5EF4-FFF2-40B4-BE49-F238E27FC236}">
                  <a16:creationId xmlns:a16="http://schemas.microsoft.com/office/drawing/2014/main" id="{2336B37D-C4BA-41F8-B4E7-738E45EE9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7" name="Freeform 18">
              <a:extLst>
                <a:ext uri="{FF2B5EF4-FFF2-40B4-BE49-F238E27FC236}">
                  <a16:creationId xmlns:a16="http://schemas.microsoft.com/office/drawing/2014/main" id="{49CEB4CD-333D-4D07-94CE-AC797BBF4B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8" name="Freeform 19">
              <a:extLst>
                <a:ext uri="{FF2B5EF4-FFF2-40B4-BE49-F238E27FC236}">
                  <a16:creationId xmlns:a16="http://schemas.microsoft.com/office/drawing/2014/main" id="{E0F2EFE1-B0C9-41C9-9FA9-E770E2D5B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9" name="Freeform 20">
              <a:extLst>
                <a:ext uri="{FF2B5EF4-FFF2-40B4-BE49-F238E27FC236}">
                  <a16:creationId xmlns:a16="http://schemas.microsoft.com/office/drawing/2014/main" id="{2F6844AA-0827-41A1-BB22-4BD3309ADB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0" name="Freeform 21">
              <a:extLst>
                <a:ext uri="{FF2B5EF4-FFF2-40B4-BE49-F238E27FC236}">
                  <a16:creationId xmlns:a16="http://schemas.microsoft.com/office/drawing/2014/main" id="{B235723F-C68A-4A97-A617-3E9A9C22A6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1" name="Freeform 22">
              <a:extLst>
                <a:ext uri="{FF2B5EF4-FFF2-40B4-BE49-F238E27FC236}">
                  <a16:creationId xmlns:a16="http://schemas.microsoft.com/office/drawing/2014/main" id="{AFEB9141-0BDF-4114-AB24-1E01DE031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2" name="Freeform 23">
              <a:extLst>
                <a:ext uri="{FF2B5EF4-FFF2-40B4-BE49-F238E27FC236}">
                  <a16:creationId xmlns:a16="http://schemas.microsoft.com/office/drawing/2014/main" id="{0D54A9BF-75F9-4A83-AA6B-8010BF38A4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3" name="Freeform 24">
              <a:extLst>
                <a:ext uri="{FF2B5EF4-FFF2-40B4-BE49-F238E27FC236}">
                  <a16:creationId xmlns:a16="http://schemas.microsoft.com/office/drawing/2014/main" id="{3288CFAB-D4D6-492A-B462-09BB2BD904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4" name="Freeform 25">
              <a:extLst>
                <a:ext uri="{FF2B5EF4-FFF2-40B4-BE49-F238E27FC236}">
                  <a16:creationId xmlns:a16="http://schemas.microsoft.com/office/drawing/2014/main" id="{CA9D6FFC-1660-4F40-9FD2-2B33025E4C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5" name="Freeform 26">
              <a:extLst>
                <a:ext uri="{FF2B5EF4-FFF2-40B4-BE49-F238E27FC236}">
                  <a16:creationId xmlns:a16="http://schemas.microsoft.com/office/drawing/2014/main" id="{A4A8BA1E-9927-4201-A300-C6B5BED919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6" name="Freeform 27">
              <a:extLst>
                <a:ext uri="{FF2B5EF4-FFF2-40B4-BE49-F238E27FC236}">
                  <a16:creationId xmlns:a16="http://schemas.microsoft.com/office/drawing/2014/main" id="{22AFD4D4-6AEA-4436-82BC-CB036F87E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7" name="Freeform 28">
              <a:extLst>
                <a:ext uri="{FF2B5EF4-FFF2-40B4-BE49-F238E27FC236}">
                  <a16:creationId xmlns:a16="http://schemas.microsoft.com/office/drawing/2014/main" id="{B4CA41A4-B77F-444E-A92B-CC601C0BC6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8" name="Freeform 29">
              <a:extLst>
                <a:ext uri="{FF2B5EF4-FFF2-40B4-BE49-F238E27FC236}">
                  <a16:creationId xmlns:a16="http://schemas.microsoft.com/office/drawing/2014/main" id="{865CFF1D-3C70-46D9-97B0-92C70F392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9" name="Freeform 30">
              <a:extLst>
                <a:ext uri="{FF2B5EF4-FFF2-40B4-BE49-F238E27FC236}">
                  <a16:creationId xmlns:a16="http://schemas.microsoft.com/office/drawing/2014/main" id="{7A04484B-D321-43E1-86DD-F7E32A24BC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0" name="Freeform 31">
              <a:extLst>
                <a:ext uri="{FF2B5EF4-FFF2-40B4-BE49-F238E27FC236}">
                  <a16:creationId xmlns:a16="http://schemas.microsoft.com/office/drawing/2014/main" id="{E2CC12CD-C2A5-40BD-8BE8-66B7A7268C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1" name="Freeform 32">
              <a:extLst>
                <a:ext uri="{FF2B5EF4-FFF2-40B4-BE49-F238E27FC236}">
                  <a16:creationId xmlns:a16="http://schemas.microsoft.com/office/drawing/2014/main" id="{1E3DF86E-AB44-4154-9CA3-C8C02B20D6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2" name="Rectangle 33">
              <a:extLst>
                <a:ext uri="{FF2B5EF4-FFF2-40B4-BE49-F238E27FC236}">
                  <a16:creationId xmlns:a16="http://schemas.microsoft.com/office/drawing/2014/main" id="{ADC8D582-EB2D-4D38-8823-7FB1FB2BFEA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43" name="Freeform 34">
              <a:extLst>
                <a:ext uri="{FF2B5EF4-FFF2-40B4-BE49-F238E27FC236}">
                  <a16:creationId xmlns:a16="http://schemas.microsoft.com/office/drawing/2014/main" id="{011E1CEA-AFFC-42FE-840D-A3B0F84246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4" name="Freeform 35">
              <a:extLst>
                <a:ext uri="{FF2B5EF4-FFF2-40B4-BE49-F238E27FC236}">
                  <a16:creationId xmlns:a16="http://schemas.microsoft.com/office/drawing/2014/main" id="{76C64EAF-0261-45FA-9F95-0B5364661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5" name="Freeform 36">
              <a:extLst>
                <a:ext uri="{FF2B5EF4-FFF2-40B4-BE49-F238E27FC236}">
                  <a16:creationId xmlns:a16="http://schemas.microsoft.com/office/drawing/2014/main" id="{EDC58670-805B-4958-AE08-B61E5A73A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6" name="Freeform 37">
              <a:extLst>
                <a:ext uri="{FF2B5EF4-FFF2-40B4-BE49-F238E27FC236}">
                  <a16:creationId xmlns:a16="http://schemas.microsoft.com/office/drawing/2014/main" id="{1512240B-9829-4107-A85E-DFBEE30628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7" name="Freeform 38">
              <a:extLst>
                <a:ext uri="{FF2B5EF4-FFF2-40B4-BE49-F238E27FC236}">
                  <a16:creationId xmlns:a16="http://schemas.microsoft.com/office/drawing/2014/main" id="{B59441B6-8F55-4566-B5F8-A053A9323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8" name="Freeform 39">
              <a:extLst>
                <a:ext uri="{FF2B5EF4-FFF2-40B4-BE49-F238E27FC236}">
                  <a16:creationId xmlns:a16="http://schemas.microsoft.com/office/drawing/2014/main" id="{6D062F50-AC49-4E70-92B3-9BCFE13864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9" name="Freeform 40">
              <a:extLst>
                <a:ext uri="{FF2B5EF4-FFF2-40B4-BE49-F238E27FC236}">
                  <a16:creationId xmlns:a16="http://schemas.microsoft.com/office/drawing/2014/main" id="{1FA0EB50-E8CB-45B4-8ED5-788754F4CE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0" name="Freeform 41">
              <a:extLst>
                <a:ext uri="{FF2B5EF4-FFF2-40B4-BE49-F238E27FC236}">
                  <a16:creationId xmlns:a16="http://schemas.microsoft.com/office/drawing/2014/main" id="{FC507F72-75CE-468E-B348-AE1873E9E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1" name="Freeform 42">
              <a:extLst>
                <a:ext uri="{FF2B5EF4-FFF2-40B4-BE49-F238E27FC236}">
                  <a16:creationId xmlns:a16="http://schemas.microsoft.com/office/drawing/2014/main" id="{781D34F2-C0B0-4220-BA83-AE4CDC2BE4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2" name="Freeform 43">
              <a:extLst>
                <a:ext uri="{FF2B5EF4-FFF2-40B4-BE49-F238E27FC236}">
                  <a16:creationId xmlns:a16="http://schemas.microsoft.com/office/drawing/2014/main" id="{96D3A3D8-2214-47E2-90DF-EB8E8922E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3" name="Freeform 44">
              <a:extLst>
                <a:ext uri="{FF2B5EF4-FFF2-40B4-BE49-F238E27FC236}">
                  <a16:creationId xmlns:a16="http://schemas.microsoft.com/office/drawing/2014/main" id="{E5C891BD-8830-427B-A690-1C3D8BAD02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4" name="Rectangle 45">
              <a:extLst>
                <a:ext uri="{FF2B5EF4-FFF2-40B4-BE49-F238E27FC236}">
                  <a16:creationId xmlns:a16="http://schemas.microsoft.com/office/drawing/2014/main" id="{4A3705CB-C3BA-4834-822A-E97C2F8A0D4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55" name="Freeform 46">
              <a:extLst>
                <a:ext uri="{FF2B5EF4-FFF2-40B4-BE49-F238E27FC236}">
                  <a16:creationId xmlns:a16="http://schemas.microsoft.com/office/drawing/2014/main" id="{3CF22130-7505-4C25-AC49-5DD59EF7C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6" name="Freeform 47">
              <a:extLst>
                <a:ext uri="{FF2B5EF4-FFF2-40B4-BE49-F238E27FC236}">
                  <a16:creationId xmlns:a16="http://schemas.microsoft.com/office/drawing/2014/main" id="{EFF560F4-697B-4CC1-9AC8-6C91A8017A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7" name="Freeform 48">
              <a:extLst>
                <a:ext uri="{FF2B5EF4-FFF2-40B4-BE49-F238E27FC236}">
                  <a16:creationId xmlns:a16="http://schemas.microsoft.com/office/drawing/2014/main" id="{7D3216B3-1293-43C4-BBFA-B836E5895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8" name="Freeform 49">
              <a:extLst>
                <a:ext uri="{FF2B5EF4-FFF2-40B4-BE49-F238E27FC236}">
                  <a16:creationId xmlns:a16="http://schemas.microsoft.com/office/drawing/2014/main" id="{A0665B7D-2416-4B87-A001-9EDD0EF63A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9" name="Freeform 50">
              <a:extLst>
                <a:ext uri="{FF2B5EF4-FFF2-40B4-BE49-F238E27FC236}">
                  <a16:creationId xmlns:a16="http://schemas.microsoft.com/office/drawing/2014/main" id="{2EE2432C-262C-4267-930A-BE1A8F6A9E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0" name="Freeform 51">
              <a:extLst>
                <a:ext uri="{FF2B5EF4-FFF2-40B4-BE49-F238E27FC236}">
                  <a16:creationId xmlns:a16="http://schemas.microsoft.com/office/drawing/2014/main" id="{02A3432C-1ED1-4B42-B85C-81EC80B04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1" name="Freeform 52">
              <a:extLst>
                <a:ext uri="{FF2B5EF4-FFF2-40B4-BE49-F238E27FC236}">
                  <a16:creationId xmlns:a16="http://schemas.microsoft.com/office/drawing/2014/main" id="{A4AB4B84-080E-4A9D-99AC-F28468466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2" name="Freeform 53">
              <a:extLst>
                <a:ext uri="{FF2B5EF4-FFF2-40B4-BE49-F238E27FC236}">
                  <a16:creationId xmlns:a16="http://schemas.microsoft.com/office/drawing/2014/main" id="{668A2CA1-9949-45D9-A81C-AAF5287ADE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3" name="Freeform 54">
              <a:extLst>
                <a:ext uri="{FF2B5EF4-FFF2-40B4-BE49-F238E27FC236}">
                  <a16:creationId xmlns:a16="http://schemas.microsoft.com/office/drawing/2014/main" id="{1151A1EC-0A92-4424-A8E5-8C32BA818C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4" name="Freeform 55">
              <a:extLst>
                <a:ext uri="{FF2B5EF4-FFF2-40B4-BE49-F238E27FC236}">
                  <a16:creationId xmlns:a16="http://schemas.microsoft.com/office/drawing/2014/main" id="{277D7F09-E974-49B2-B91E-F8B15CF5E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5" name="Freeform 56">
              <a:extLst>
                <a:ext uri="{FF2B5EF4-FFF2-40B4-BE49-F238E27FC236}">
                  <a16:creationId xmlns:a16="http://schemas.microsoft.com/office/drawing/2014/main" id="{E6FBA352-4C32-4913-BC4F-0D8A3108E5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6" name="Freeform 57">
              <a:extLst>
                <a:ext uri="{FF2B5EF4-FFF2-40B4-BE49-F238E27FC236}">
                  <a16:creationId xmlns:a16="http://schemas.microsoft.com/office/drawing/2014/main" id="{8C63A559-C7FD-4FCC-8318-A8A38535E9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7" name="Freeform 58">
              <a:extLst>
                <a:ext uri="{FF2B5EF4-FFF2-40B4-BE49-F238E27FC236}">
                  <a16:creationId xmlns:a16="http://schemas.microsoft.com/office/drawing/2014/main" id="{17C111DD-1378-41CB-A7B3-240B74EFAD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grpSp>
      <p:grpSp>
        <p:nvGrpSpPr>
          <p:cNvPr id="69" name="Group 68">
            <a:extLst>
              <a:ext uri="{FF2B5EF4-FFF2-40B4-BE49-F238E27FC236}">
                <a16:creationId xmlns:a16="http://schemas.microsoft.com/office/drawing/2014/main" id="{ECC60EEE-AABB-4099-9403-8A4CDD5734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0" name="Freeform 32">
              <a:extLst>
                <a:ext uri="{FF2B5EF4-FFF2-40B4-BE49-F238E27FC236}">
                  <a16:creationId xmlns:a16="http://schemas.microsoft.com/office/drawing/2014/main" id="{37EE12D4-39A5-483C-9603-F67BC95C2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1" name="Freeform 33">
              <a:extLst>
                <a:ext uri="{FF2B5EF4-FFF2-40B4-BE49-F238E27FC236}">
                  <a16:creationId xmlns:a16="http://schemas.microsoft.com/office/drawing/2014/main" id="{EB0D59E9-096F-40E0-9841-CEE7D00810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2" name="Freeform 34">
              <a:extLst>
                <a:ext uri="{FF2B5EF4-FFF2-40B4-BE49-F238E27FC236}">
                  <a16:creationId xmlns:a16="http://schemas.microsoft.com/office/drawing/2014/main" id="{282F10F0-6C2B-496C-8799-79FA8D0235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3" name="Freeform 35">
              <a:extLst>
                <a:ext uri="{FF2B5EF4-FFF2-40B4-BE49-F238E27FC236}">
                  <a16:creationId xmlns:a16="http://schemas.microsoft.com/office/drawing/2014/main" id="{BF5C5BBE-C9CE-403B-A438-0179F6DE44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4" name="Freeform 36">
              <a:extLst>
                <a:ext uri="{FF2B5EF4-FFF2-40B4-BE49-F238E27FC236}">
                  <a16:creationId xmlns:a16="http://schemas.microsoft.com/office/drawing/2014/main" id="{E934C356-875A-42AE-A732-2D9A0F71D6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5" name="Freeform 37">
              <a:extLst>
                <a:ext uri="{FF2B5EF4-FFF2-40B4-BE49-F238E27FC236}">
                  <a16:creationId xmlns:a16="http://schemas.microsoft.com/office/drawing/2014/main" id="{F01F959B-AD54-406B-B259-33E1753064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6" name="Freeform 38">
              <a:extLst>
                <a:ext uri="{FF2B5EF4-FFF2-40B4-BE49-F238E27FC236}">
                  <a16:creationId xmlns:a16="http://schemas.microsoft.com/office/drawing/2014/main" id="{1F01FC20-9E7F-4CBD-80F4-FC59958C61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7" name="Freeform 39">
              <a:extLst>
                <a:ext uri="{FF2B5EF4-FFF2-40B4-BE49-F238E27FC236}">
                  <a16:creationId xmlns:a16="http://schemas.microsoft.com/office/drawing/2014/main" id="{347EC5B5-5839-44EA-A8C8-42471CDC49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8" name="Freeform 40">
              <a:extLst>
                <a:ext uri="{FF2B5EF4-FFF2-40B4-BE49-F238E27FC236}">
                  <a16:creationId xmlns:a16="http://schemas.microsoft.com/office/drawing/2014/main" id="{D116B3BA-0986-427E-B045-486A54F455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9" name="Rectangle 41">
              <a:extLst>
                <a:ext uri="{FF2B5EF4-FFF2-40B4-BE49-F238E27FC236}">
                  <a16:creationId xmlns:a16="http://schemas.microsoft.com/office/drawing/2014/main" id="{69492FD6-3328-4CD2-BF68-A1B7FC0C6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grpSp>
    </p:spTree>
    <p:extLst>
      <p:ext uri="{BB962C8B-B14F-4D97-AF65-F5344CB8AC3E}">
        <p14:creationId xmlns:p14="http://schemas.microsoft.com/office/powerpoint/2010/main" val="53045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CA9AF1-370A-4AF8-9B82-4D11601AA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9CFF9D-9107-400A-8C5A-09CA2BA7A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490721" cy="68580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C3F5AE7-B34F-4BEF-96D0-74CA215E81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6858001"/>
            <a:chOff x="-14288" y="0"/>
            <a:chExt cx="1220788" cy="6858001"/>
          </a:xfrm>
          <a:solidFill>
            <a:srgbClr val="000000">
              <a:alpha val="25000"/>
            </a:srgbClr>
          </a:solidFill>
        </p:grpSpPr>
        <p:sp>
          <p:nvSpPr>
            <p:cNvPr id="13" name="Rectangle 5">
              <a:extLst>
                <a:ext uri="{FF2B5EF4-FFF2-40B4-BE49-F238E27FC236}">
                  <a16:creationId xmlns:a16="http://schemas.microsoft.com/office/drawing/2014/main" id="{BCC99937-0E7D-42EF-A5DB-86FAF32C000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IN"/>
            </a:p>
          </p:txBody>
        </p:sp>
        <p:sp>
          <p:nvSpPr>
            <p:cNvPr id="14" name="Freeform 6">
              <a:extLst>
                <a:ext uri="{FF2B5EF4-FFF2-40B4-BE49-F238E27FC236}">
                  <a16:creationId xmlns:a16="http://schemas.microsoft.com/office/drawing/2014/main" id="{FE097643-AAC6-4390-A109-6965053C1B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15" name="Freeform 7">
              <a:extLst>
                <a:ext uri="{FF2B5EF4-FFF2-40B4-BE49-F238E27FC236}">
                  <a16:creationId xmlns:a16="http://schemas.microsoft.com/office/drawing/2014/main" id="{B6ADC944-08FF-42C1-8D55-B4EA06CD26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16" name="Freeform 8">
              <a:extLst>
                <a:ext uri="{FF2B5EF4-FFF2-40B4-BE49-F238E27FC236}">
                  <a16:creationId xmlns:a16="http://schemas.microsoft.com/office/drawing/2014/main" id="{17023431-F2E0-4D75-8C2C-98E00D89C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17" name="Freeform 9">
              <a:extLst>
                <a:ext uri="{FF2B5EF4-FFF2-40B4-BE49-F238E27FC236}">
                  <a16:creationId xmlns:a16="http://schemas.microsoft.com/office/drawing/2014/main" id="{E34C0BEB-550B-421E-A0BB-0901C0E89C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18" name="Freeform 10">
              <a:extLst>
                <a:ext uri="{FF2B5EF4-FFF2-40B4-BE49-F238E27FC236}">
                  <a16:creationId xmlns:a16="http://schemas.microsoft.com/office/drawing/2014/main" id="{29FFB337-3695-41C1-B104-55125202E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19" name="Freeform 11">
              <a:extLst>
                <a:ext uri="{FF2B5EF4-FFF2-40B4-BE49-F238E27FC236}">
                  <a16:creationId xmlns:a16="http://schemas.microsoft.com/office/drawing/2014/main" id="{9BF53A3A-34D4-405C-B140-0AE528066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20" name="Freeform 12">
              <a:extLst>
                <a:ext uri="{FF2B5EF4-FFF2-40B4-BE49-F238E27FC236}">
                  <a16:creationId xmlns:a16="http://schemas.microsoft.com/office/drawing/2014/main" id="{84EE2242-1F65-43B3-861E-4085AEC5AD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21" name="Freeform 13">
              <a:extLst>
                <a:ext uri="{FF2B5EF4-FFF2-40B4-BE49-F238E27FC236}">
                  <a16:creationId xmlns:a16="http://schemas.microsoft.com/office/drawing/2014/main" id="{E5B8229F-9313-4FC2-8A4A-49211C4E1F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22" name="Freeform 14">
              <a:extLst>
                <a:ext uri="{FF2B5EF4-FFF2-40B4-BE49-F238E27FC236}">
                  <a16:creationId xmlns:a16="http://schemas.microsoft.com/office/drawing/2014/main" id="{B28AAEC8-A731-419D-A078-0FCFEAE4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23" name="Freeform 15">
              <a:extLst>
                <a:ext uri="{FF2B5EF4-FFF2-40B4-BE49-F238E27FC236}">
                  <a16:creationId xmlns:a16="http://schemas.microsoft.com/office/drawing/2014/main" id="{2741D6DA-0F0D-4D55-883E-24A374A79F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24" name="Line 16">
              <a:extLst>
                <a:ext uri="{FF2B5EF4-FFF2-40B4-BE49-F238E27FC236}">
                  <a16:creationId xmlns:a16="http://schemas.microsoft.com/office/drawing/2014/main" id="{78F62958-A05D-478B-B23C-75AE8542581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IN"/>
            </a:p>
          </p:txBody>
        </p:sp>
        <p:sp>
          <p:nvSpPr>
            <p:cNvPr id="25" name="Freeform 17">
              <a:extLst>
                <a:ext uri="{FF2B5EF4-FFF2-40B4-BE49-F238E27FC236}">
                  <a16:creationId xmlns:a16="http://schemas.microsoft.com/office/drawing/2014/main" id="{87057A7E-9CF9-405A-8A33-0CA1AC51E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26" name="Freeform 18">
              <a:extLst>
                <a:ext uri="{FF2B5EF4-FFF2-40B4-BE49-F238E27FC236}">
                  <a16:creationId xmlns:a16="http://schemas.microsoft.com/office/drawing/2014/main" id="{AE876AFB-8370-4923-8278-E5FE62DE2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27" name="Freeform 19">
              <a:extLst>
                <a:ext uri="{FF2B5EF4-FFF2-40B4-BE49-F238E27FC236}">
                  <a16:creationId xmlns:a16="http://schemas.microsoft.com/office/drawing/2014/main" id="{5477A94C-373F-42ED-9257-0DAB03B209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28" name="Freeform 20">
              <a:extLst>
                <a:ext uri="{FF2B5EF4-FFF2-40B4-BE49-F238E27FC236}">
                  <a16:creationId xmlns:a16="http://schemas.microsoft.com/office/drawing/2014/main" id="{5012B077-1FC3-4D22-ACB6-ED86831EAD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29" name="Rectangle 21">
              <a:extLst>
                <a:ext uri="{FF2B5EF4-FFF2-40B4-BE49-F238E27FC236}">
                  <a16:creationId xmlns:a16="http://schemas.microsoft.com/office/drawing/2014/main" id="{D07A07B0-4407-49F7-9B26-61FF0CCE5F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IN"/>
            </a:p>
          </p:txBody>
        </p:sp>
        <p:sp>
          <p:nvSpPr>
            <p:cNvPr id="30" name="Freeform 22">
              <a:extLst>
                <a:ext uri="{FF2B5EF4-FFF2-40B4-BE49-F238E27FC236}">
                  <a16:creationId xmlns:a16="http://schemas.microsoft.com/office/drawing/2014/main" id="{BDEABD0F-FFCE-4FC2-950E-6334D1727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31" name="Freeform 23">
              <a:extLst>
                <a:ext uri="{FF2B5EF4-FFF2-40B4-BE49-F238E27FC236}">
                  <a16:creationId xmlns:a16="http://schemas.microsoft.com/office/drawing/2014/main" id="{434BB427-BC30-4BAB-82E9-BDE1F0B154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32" name="Freeform 24">
              <a:extLst>
                <a:ext uri="{FF2B5EF4-FFF2-40B4-BE49-F238E27FC236}">
                  <a16:creationId xmlns:a16="http://schemas.microsoft.com/office/drawing/2014/main" id="{1F7A956E-DCF3-4544-AF1D-442CB52758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33" name="Freeform 25">
              <a:extLst>
                <a:ext uri="{FF2B5EF4-FFF2-40B4-BE49-F238E27FC236}">
                  <a16:creationId xmlns:a16="http://schemas.microsoft.com/office/drawing/2014/main" id="{AF9D24E3-E510-495A-9DE8-7DAA3FA5BE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34" name="Freeform 26">
              <a:extLst>
                <a:ext uri="{FF2B5EF4-FFF2-40B4-BE49-F238E27FC236}">
                  <a16:creationId xmlns:a16="http://schemas.microsoft.com/office/drawing/2014/main" id="{0753727A-395C-4B1C-A63B-45DFA5278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35" name="Freeform 27">
              <a:extLst>
                <a:ext uri="{FF2B5EF4-FFF2-40B4-BE49-F238E27FC236}">
                  <a16:creationId xmlns:a16="http://schemas.microsoft.com/office/drawing/2014/main" id="{B75C5A82-D9C8-414D-B324-403DC32B2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36" name="Freeform 28">
              <a:extLst>
                <a:ext uri="{FF2B5EF4-FFF2-40B4-BE49-F238E27FC236}">
                  <a16:creationId xmlns:a16="http://schemas.microsoft.com/office/drawing/2014/main" id="{5DDAFA2F-C6E2-4656-B490-5683762B7F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37" name="Freeform 29">
              <a:extLst>
                <a:ext uri="{FF2B5EF4-FFF2-40B4-BE49-F238E27FC236}">
                  <a16:creationId xmlns:a16="http://schemas.microsoft.com/office/drawing/2014/main" id="{EEB3485F-B9A8-4C89-836E-67249D5ABD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38" name="Freeform 30">
              <a:extLst>
                <a:ext uri="{FF2B5EF4-FFF2-40B4-BE49-F238E27FC236}">
                  <a16:creationId xmlns:a16="http://schemas.microsoft.com/office/drawing/2014/main" id="{F14F069E-B2BC-4B84-ACBC-9E3343A34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sp>
          <p:nvSpPr>
            <p:cNvPr id="39" name="Freeform 31">
              <a:extLst>
                <a:ext uri="{FF2B5EF4-FFF2-40B4-BE49-F238E27FC236}">
                  <a16:creationId xmlns:a16="http://schemas.microsoft.com/office/drawing/2014/main" id="{03BE3291-5AE0-49F5-9C60-84CF6AFBAC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IN"/>
            </a:p>
          </p:txBody>
        </p:sp>
      </p:grpSp>
      <p:sp>
        <p:nvSpPr>
          <p:cNvPr id="2" name="Title 1"/>
          <p:cNvSpPr>
            <a:spLocks noGrp="1"/>
          </p:cNvSpPr>
          <p:nvPr>
            <p:ph type="title"/>
          </p:nvPr>
        </p:nvSpPr>
        <p:spPr>
          <a:xfrm>
            <a:off x="858744" y="1082673"/>
            <a:ext cx="2149377" cy="4708528"/>
          </a:xfrm>
        </p:spPr>
        <p:txBody>
          <a:bodyPr>
            <a:normAutofit/>
          </a:bodyPr>
          <a:lstStyle/>
          <a:p>
            <a:pPr algn="ctr"/>
            <a:r>
              <a:rPr lang="en-US" sz="1900" b="1" u="sng">
                <a:solidFill>
                  <a:srgbClr val="FFFFFF"/>
                </a:solidFill>
              </a:rPr>
              <a:t>Tragedy: its characteristics:</a:t>
            </a:r>
            <a:br>
              <a:rPr lang="en-US" sz="1900">
                <a:solidFill>
                  <a:srgbClr val="FFFFFF"/>
                </a:solidFill>
              </a:rPr>
            </a:br>
            <a:endParaRPr lang="en-US" sz="1900">
              <a:solidFill>
                <a:srgbClr val="FFFFFF"/>
              </a:solidFill>
            </a:endParaRPr>
          </a:p>
        </p:txBody>
      </p:sp>
      <p:sp>
        <p:nvSpPr>
          <p:cNvPr id="3" name="Content Placeholder 2"/>
          <p:cNvSpPr>
            <a:spLocks noGrp="1"/>
          </p:cNvSpPr>
          <p:nvPr>
            <p:ph idx="1"/>
          </p:nvPr>
        </p:nvSpPr>
        <p:spPr>
          <a:xfrm>
            <a:off x="3977877" y="1066799"/>
            <a:ext cx="4307681" cy="4724402"/>
          </a:xfrm>
        </p:spPr>
        <p:txBody>
          <a:bodyPr anchor="ctr">
            <a:normAutofit/>
          </a:bodyPr>
          <a:lstStyle/>
          <a:p>
            <a:r>
              <a:rPr lang="en-US" sz="1700"/>
              <a:t>Aristotle defines Tragedy as </a:t>
            </a:r>
            <a:r>
              <a:rPr lang="en-US" sz="1700" b="1"/>
              <a:t>“the imitation of an action, serious, complete and of certain magnitude, in a language beautified in all different parts with different kinds of embellishments through action and not narration, and through scene of pity and fear bringing about the ‘Catharsis’ of these emotions”.</a:t>
            </a:r>
            <a:endParaRPr lang="en-US" sz="1700"/>
          </a:p>
          <a:p>
            <a:endParaRPr lang="en-US" sz="1700"/>
          </a:p>
        </p:txBody>
      </p:sp>
    </p:spTree>
    <p:extLst>
      <p:ext uri="{BB962C8B-B14F-4D97-AF65-F5344CB8AC3E}">
        <p14:creationId xmlns:p14="http://schemas.microsoft.com/office/powerpoint/2010/main" val="2236333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6482" y="618518"/>
            <a:ext cx="4641301" cy="1478570"/>
          </a:xfrm>
        </p:spPr>
        <p:txBody>
          <a:bodyPr>
            <a:normAutofit/>
          </a:bodyPr>
          <a:lstStyle/>
          <a:p>
            <a:r>
              <a:rPr lang="en-US" b="1" u="sng" dirty="0"/>
              <a:t>Tragedy: its characteristics:</a:t>
            </a:r>
            <a:endParaRPr lang="en-US" dirty="0"/>
          </a:p>
        </p:txBody>
      </p:sp>
      <p:sp>
        <p:nvSpPr>
          <p:cNvPr id="72" name="Round Diagonal Corner Rectangle 6">
            <a:extLst>
              <a:ext uri="{FF2B5EF4-FFF2-40B4-BE49-F238E27FC236}">
                <a16:creationId xmlns:a16="http://schemas.microsoft.com/office/drawing/2014/main" id="{7CADF06E-666D-4233-B4C0-CB050DED99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934" y="808057"/>
            <a:ext cx="2866072"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art of a person">
            <a:extLst>
              <a:ext uri="{FF2B5EF4-FFF2-40B4-BE49-F238E27FC236}">
                <a16:creationId xmlns:a16="http://schemas.microsoft.com/office/drawing/2014/main" id="{537529F9-958D-B0C1-0306-5F017BF92B7F}"/>
              </a:ext>
            </a:extLst>
          </p:cNvPr>
          <p:cNvPicPr>
            <a:picLocks noChangeAspect="1"/>
          </p:cNvPicPr>
          <p:nvPr/>
        </p:nvPicPr>
        <p:blipFill rotWithShape="1">
          <a:blip r:embed="rId3"/>
          <a:srcRect l="11760" r="37545"/>
          <a:stretch/>
        </p:blipFill>
        <p:spPr>
          <a:xfrm>
            <a:off x="876721" y="1137621"/>
            <a:ext cx="2320460" cy="4577297"/>
          </a:xfrm>
          <a:prstGeom prst="rect">
            <a:avLst/>
          </a:prstGeom>
        </p:spPr>
      </p:pic>
      <p:sp>
        <p:nvSpPr>
          <p:cNvPr id="3" name="Content Placeholder 2"/>
          <p:cNvSpPr>
            <a:spLocks noGrp="1"/>
          </p:cNvSpPr>
          <p:nvPr>
            <p:ph idx="1"/>
          </p:nvPr>
        </p:nvSpPr>
        <p:spPr>
          <a:xfrm>
            <a:off x="3846482" y="2249487"/>
            <a:ext cx="4641301" cy="3541714"/>
          </a:xfrm>
        </p:spPr>
        <p:txBody>
          <a:bodyPr>
            <a:normAutofit/>
          </a:bodyPr>
          <a:lstStyle/>
          <a:p>
            <a:pPr>
              <a:lnSpc>
                <a:spcPct val="110000"/>
              </a:lnSpc>
            </a:pPr>
            <a:r>
              <a:rPr lang="en-US" sz="1300" dirty="0"/>
              <a:t>This definition has two parts. The first part is concerned with tragedy as one of the imitative art, and points out its medium, objects, and manner of imitation. The second part is concerned with the function and emotional effect of Tragedy.</a:t>
            </a:r>
          </a:p>
          <a:p>
            <a:pPr>
              <a:lnSpc>
                <a:spcPct val="110000"/>
              </a:lnSpc>
            </a:pPr>
            <a:r>
              <a:rPr lang="en-US" sz="1300" dirty="0"/>
              <a:t>By serious action Aristotle means a tale of suffering exciting pity and fear. He adds, the action should complete, whole and well-knit. It means there should be organic unity, or a natural sequence of events that cannot be disturbed. In short, there should be the well beginning, the middle and the end. The plot of a tragedy should have a certain magnitude. It should be of a reasonable length. It should not be too long or too short. It should be just in proportion.</a:t>
            </a:r>
          </a:p>
          <a:p>
            <a:pPr>
              <a:lnSpc>
                <a:spcPct val="110000"/>
              </a:lnSpc>
            </a:pPr>
            <a:endParaRPr lang="en-US" sz="1300" dirty="0"/>
          </a:p>
        </p:txBody>
      </p:sp>
    </p:spTree>
    <p:extLst>
      <p:ext uri="{BB962C8B-B14F-4D97-AF65-F5344CB8AC3E}">
        <p14:creationId xmlns:p14="http://schemas.microsoft.com/office/powerpoint/2010/main" val="284377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69" name="Group 8">
            <a:extLst>
              <a:ext uri="{FF2B5EF4-FFF2-40B4-BE49-F238E27FC236}">
                <a16:creationId xmlns:a16="http://schemas.microsoft.com/office/drawing/2014/main" id="{851F9572-54D5-457A-BA34-C395A478A4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70" name="Rectangle 9">
              <a:extLst>
                <a:ext uri="{FF2B5EF4-FFF2-40B4-BE49-F238E27FC236}">
                  <a16:creationId xmlns:a16="http://schemas.microsoft.com/office/drawing/2014/main" id="{C47D2EE3-C191-49DE-B600-02C0905E4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0D562F95-99C1-44F5-A9D2-96096AE576A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p:cNvSpPr>
            <a:spLocks noGrp="1"/>
          </p:cNvSpPr>
          <p:nvPr>
            <p:ph type="title"/>
          </p:nvPr>
        </p:nvSpPr>
        <p:spPr>
          <a:xfrm>
            <a:off x="4836318" y="618518"/>
            <a:ext cx="3449239" cy="1478570"/>
          </a:xfrm>
        </p:spPr>
        <p:txBody>
          <a:bodyPr>
            <a:normAutofit/>
          </a:bodyPr>
          <a:lstStyle/>
          <a:p>
            <a:r>
              <a:rPr lang="en-US" sz="3100" b="1" u="sng"/>
              <a:t>Tragedy: its characteristics:</a:t>
            </a:r>
            <a:endParaRPr lang="en-US" sz="3100"/>
          </a:p>
        </p:txBody>
      </p:sp>
      <p:pic>
        <p:nvPicPr>
          <p:cNvPr id="71" name="Picture 4">
            <a:extLst>
              <a:ext uri="{FF2B5EF4-FFF2-40B4-BE49-F238E27FC236}">
                <a16:creationId xmlns:a16="http://schemas.microsoft.com/office/drawing/2014/main" id="{A10788D6-2529-E2B0-7F1D-4B8BC242325D}"/>
              </a:ext>
            </a:extLst>
          </p:cNvPr>
          <p:cNvPicPr>
            <a:picLocks noChangeAspect="1"/>
          </p:cNvPicPr>
          <p:nvPr/>
        </p:nvPicPr>
        <p:blipFill rotWithShape="1">
          <a:blip r:embed="rId4"/>
          <a:srcRect l="33272"/>
          <a:stretch/>
        </p:blipFill>
        <p:spPr>
          <a:xfrm>
            <a:off x="-4197" y="10"/>
            <a:ext cx="4576197" cy="6857990"/>
          </a:xfrm>
          <a:prstGeom prst="rect">
            <a:avLst/>
          </a:prstGeom>
        </p:spPr>
      </p:pic>
      <p:grpSp>
        <p:nvGrpSpPr>
          <p:cNvPr id="72" name="Group 12">
            <a:extLst>
              <a:ext uri="{FF2B5EF4-FFF2-40B4-BE49-F238E27FC236}">
                <a16:creationId xmlns:a16="http://schemas.microsoft.com/office/drawing/2014/main" id="{06A80B50-DCB4-4775-9C8E-7AF0F56803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solidFill>
            <a:schemeClr val="tx1">
              <a:alpha val="70000"/>
            </a:schemeClr>
          </a:solidFill>
          <a:effectLst/>
        </p:grpSpPr>
        <p:sp>
          <p:nvSpPr>
            <p:cNvPr id="73" name="Rectangle 13">
              <a:extLst>
                <a:ext uri="{FF2B5EF4-FFF2-40B4-BE49-F238E27FC236}">
                  <a16:creationId xmlns:a16="http://schemas.microsoft.com/office/drawing/2014/main" id="{57B6B07F-8DDD-4497-9D08-B1FED494250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74" name="Freeform 6">
              <a:extLst>
                <a:ext uri="{FF2B5EF4-FFF2-40B4-BE49-F238E27FC236}">
                  <a16:creationId xmlns:a16="http://schemas.microsoft.com/office/drawing/2014/main" id="{D34962D6-F3CD-4DC5-BF49-D6912045EA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5" name="Freeform 7">
              <a:extLst>
                <a:ext uri="{FF2B5EF4-FFF2-40B4-BE49-F238E27FC236}">
                  <a16:creationId xmlns:a16="http://schemas.microsoft.com/office/drawing/2014/main" id="{6D73EE8F-606B-44B2-B0D8-4E760E2396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6" name="Rectangle 16">
              <a:extLst>
                <a:ext uri="{FF2B5EF4-FFF2-40B4-BE49-F238E27FC236}">
                  <a16:creationId xmlns:a16="http://schemas.microsoft.com/office/drawing/2014/main" id="{4BB572A3-4B3D-42D3-8A1E-099D9711F21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77" name="Freeform 9">
              <a:extLst>
                <a:ext uri="{FF2B5EF4-FFF2-40B4-BE49-F238E27FC236}">
                  <a16:creationId xmlns:a16="http://schemas.microsoft.com/office/drawing/2014/main" id="{C23D0852-9666-424F-92B1-06969E0486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8" name="Freeform 10">
              <a:extLst>
                <a:ext uri="{FF2B5EF4-FFF2-40B4-BE49-F238E27FC236}">
                  <a16:creationId xmlns:a16="http://schemas.microsoft.com/office/drawing/2014/main" id="{F4EB5FCA-E3DF-400A-B2DF-3D4A8DE95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79" name="Freeform 11">
              <a:extLst>
                <a:ext uri="{FF2B5EF4-FFF2-40B4-BE49-F238E27FC236}">
                  <a16:creationId xmlns:a16="http://schemas.microsoft.com/office/drawing/2014/main" id="{CE8BF121-2A5E-4DF0-BF3D-418EBDB29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0" name="Freeform 12">
              <a:extLst>
                <a:ext uri="{FF2B5EF4-FFF2-40B4-BE49-F238E27FC236}">
                  <a16:creationId xmlns:a16="http://schemas.microsoft.com/office/drawing/2014/main" id="{C74600D7-3557-47CD-B93A-945D150EC8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1" name="Freeform 13">
              <a:extLst>
                <a:ext uri="{FF2B5EF4-FFF2-40B4-BE49-F238E27FC236}">
                  <a16:creationId xmlns:a16="http://schemas.microsoft.com/office/drawing/2014/main" id="{A958ADB2-4D3A-46BD-B22A-C4F4BA897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2" name="Freeform 14">
              <a:extLst>
                <a:ext uri="{FF2B5EF4-FFF2-40B4-BE49-F238E27FC236}">
                  <a16:creationId xmlns:a16="http://schemas.microsoft.com/office/drawing/2014/main" id="{1E9E49CE-2171-48FE-99CC-0680E5E1F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3" name="Freeform 15">
              <a:extLst>
                <a:ext uri="{FF2B5EF4-FFF2-40B4-BE49-F238E27FC236}">
                  <a16:creationId xmlns:a16="http://schemas.microsoft.com/office/drawing/2014/main" id="{AE8DBF97-F3A6-4B11-A8B9-7130FEACC3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4" name="Freeform 16">
              <a:extLst>
                <a:ext uri="{FF2B5EF4-FFF2-40B4-BE49-F238E27FC236}">
                  <a16:creationId xmlns:a16="http://schemas.microsoft.com/office/drawing/2014/main" id="{37F19211-D5F9-4D42-BC7C-E300523B7F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5" name="Freeform 17">
              <a:extLst>
                <a:ext uri="{FF2B5EF4-FFF2-40B4-BE49-F238E27FC236}">
                  <a16:creationId xmlns:a16="http://schemas.microsoft.com/office/drawing/2014/main" id="{D8FA95C9-8B12-43AB-B57F-E217001D3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6" name="Freeform 18">
              <a:extLst>
                <a:ext uri="{FF2B5EF4-FFF2-40B4-BE49-F238E27FC236}">
                  <a16:creationId xmlns:a16="http://schemas.microsoft.com/office/drawing/2014/main" id="{FFBCF82E-D8A3-4F77-B21F-AD33E804C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7" name="Freeform 19">
              <a:extLst>
                <a:ext uri="{FF2B5EF4-FFF2-40B4-BE49-F238E27FC236}">
                  <a16:creationId xmlns:a16="http://schemas.microsoft.com/office/drawing/2014/main" id="{9EAEC88E-CF2C-4FFF-BE1C-3ECDDF8AF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8" name="Freeform 20">
              <a:extLst>
                <a:ext uri="{FF2B5EF4-FFF2-40B4-BE49-F238E27FC236}">
                  <a16:creationId xmlns:a16="http://schemas.microsoft.com/office/drawing/2014/main" id="{32BB7076-53D2-42EF-89F5-730F18CFE8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89" name="Freeform 21">
              <a:extLst>
                <a:ext uri="{FF2B5EF4-FFF2-40B4-BE49-F238E27FC236}">
                  <a16:creationId xmlns:a16="http://schemas.microsoft.com/office/drawing/2014/main" id="{64B50F9C-4972-4D3C-A93A-DD715BA405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0" name="Freeform 22">
              <a:extLst>
                <a:ext uri="{FF2B5EF4-FFF2-40B4-BE49-F238E27FC236}">
                  <a16:creationId xmlns:a16="http://schemas.microsoft.com/office/drawing/2014/main" id="{B4E1A12C-F137-4ECB-8F56-2FA283321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1" name="Freeform 23">
              <a:extLst>
                <a:ext uri="{FF2B5EF4-FFF2-40B4-BE49-F238E27FC236}">
                  <a16:creationId xmlns:a16="http://schemas.microsoft.com/office/drawing/2014/main" id="{82996E38-1E79-4C38-BB73-850C1F6BDC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2" name="Freeform 24">
              <a:extLst>
                <a:ext uri="{FF2B5EF4-FFF2-40B4-BE49-F238E27FC236}">
                  <a16:creationId xmlns:a16="http://schemas.microsoft.com/office/drawing/2014/main" id="{CE927FE3-1BE5-4D05-B8D7-88E07FF640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3" name="Freeform 25">
              <a:extLst>
                <a:ext uri="{FF2B5EF4-FFF2-40B4-BE49-F238E27FC236}">
                  <a16:creationId xmlns:a16="http://schemas.microsoft.com/office/drawing/2014/main" id="{27B981F4-D791-404F-A6E1-83FAD75378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4" name="Freeform 26">
              <a:extLst>
                <a:ext uri="{FF2B5EF4-FFF2-40B4-BE49-F238E27FC236}">
                  <a16:creationId xmlns:a16="http://schemas.microsoft.com/office/drawing/2014/main" id="{C79724CA-F950-4F24-A2DF-A6C66C8FB9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5" name="Freeform 27">
              <a:extLst>
                <a:ext uri="{FF2B5EF4-FFF2-40B4-BE49-F238E27FC236}">
                  <a16:creationId xmlns:a16="http://schemas.microsoft.com/office/drawing/2014/main" id="{B60F86CD-6B84-4A86-9A84-1253D5C63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6" name="Freeform 28">
              <a:extLst>
                <a:ext uri="{FF2B5EF4-FFF2-40B4-BE49-F238E27FC236}">
                  <a16:creationId xmlns:a16="http://schemas.microsoft.com/office/drawing/2014/main" id="{6ADDC23E-DD84-4022-9E68-7E35C80E6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7" name="Freeform 29">
              <a:extLst>
                <a:ext uri="{FF2B5EF4-FFF2-40B4-BE49-F238E27FC236}">
                  <a16:creationId xmlns:a16="http://schemas.microsoft.com/office/drawing/2014/main" id="{8FC3E1B2-C741-4242-8D3C-D98A8A213A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8" name="Freeform 30">
              <a:extLst>
                <a:ext uri="{FF2B5EF4-FFF2-40B4-BE49-F238E27FC236}">
                  <a16:creationId xmlns:a16="http://schemas.microsoft.com/office/drawing/2014/main" id="{43E10B4F-DACB-4777-BDEB-26A94121E9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99" name="Freeform 31">
              <a:extLst>
                <a:ext uri="{FF2B5EF4-FFF2-40B4-BE49-F238E27FC236}">
                  <a16:creationId xmlns:a16="http://schemas.microsoft.com/office/drawing/2014/main" id="{0F6D9197-EFD5-4945-BC96-A5EC66848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0" name="Freeform 32">
              <a:extLst>
                <a:ext uri="{FF2B5EF4-FFF2-40B4-BE49-F238E27FC236}">
                  <a16:creationId xmlns:a16="http://schemas.microsoft.com/office/drawing/2014/main" id="{129E04CE-31E3-49FB-857A-6C0074B6C7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1" name="Rectangle 41">
              <a:extLst>
                <a:ext uri="{FF2B5EF4-FFF2-40B4-BE49-F238E27FC236}">
                  <a16:creationId xmlns:a16="http://schemas.microsoft.com/office/drawing/2014/main" id="{6DDF20A0-F5D5-4DF9-8859-9BAB9B07D9D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02" name="Freeform 34">
              <a:extLst>
                <a:ext uri="{FF2B5EF4-FFF2-40B4-BE49-F238E27FC236}">
                  <a16:creationId xmlns:a16="http://schemas.microsoft.com/office/drawing/2014/main" id="{6EAE610D-D6A4-417B-8D1D-9F46CFD16A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3" name="Freeform 35">
              <a:extLst>
                <a:ext uri="{FF2B5EF4-FFF2-40B4-BE49-F238E27FC236}">
                  <a16:creationId xmlns:a16="http://schemas.microsoft.com/office/drawing/2014/main" id="{98EB1E73-7882-4002-970B-0EE5E9D0C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4" name="Freeform 36">
              <a:extLst>
                <a:ext uri="{FF2B5EF4-FFF2-40B4-BE49-F238E27FC236}">
                  <a16:creationId xmlns:a16="http://schemas.microsoft.com/office/drawing/2014/main" id="{F6789CED-4C51-4E7C-8352-5589F476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5" name="Freeform 37">
              <a:extLst>
                <a:ext uri="{FF2B5EF4-FFF2-40B4-BE49-F238E27FC236}">
                  <a16:creationId xmlns:a16="http://schemas.microsoft.com/office/drawing/2014/main" id="{5EA3B6F1-F1AB-4125-B10A-A151640AA3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6" name="Freeform 38">
              <a:extLst>
                <a:ext uri="{FF2B5EF4-FFF2-40B4-BE49-F238E27FC236}">
                  <a16:creationId xmlns:a16="http://schemas.microsoft.com/office/drawing/2014/main" id="{10C1DAD7-FA62-4EA9-8B38-632D88F51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7" name="Freeform 39">
              <a:extLst>
                <a:ext uri="{FF2B5EF4-FFF2-40B4-BE49-F238E27FC236}">
                  <a16:creationId xmlns:a16="http://schemas.microsoft.com/office/drawing/2014/main" id="{76C106C8-9A2B-4AAD-BCB6-C969DE07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8" name="Freeform 40">
              <a:extLst>
                <a:ext uri="{FF2B5EF4-FFF2-40B4-BE49-F238E27FC236}">
                  <a16:creationId xmlns:a16="http://schemas.microsoft.com/office/drawing/2014/main" id="{0C85FDCD-71B0-4746-915A-FD6791AAB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09" name="Freeform 41">
              <a:extLst>
                <a:ext uri="{FF2B5EF4-FFF2-40B4-BE49-F238E27FC236}">
                  <a16:creationId xmlns:a16="http://schemas.microsoft.com/office/drawing/2014/main" id="{AAA649C3-C2F8-4C07-81B6-7CD6A5043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0" name="Freeform 42">
              <a:extLst>
                <a:ext uri="{FF2B5EF4-FFF2-40B4-BE49-F238E27FC236}">
                  <a16:creationId xmlns:a16="http://schemas.microsoft.com/office/drawing/2014/main" id="{204CA23C-3342-4E0B-8785-EDA0FDBECA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1" name="Freeform 43">
              <a:extLst>
                <a:ext uri="{FF2B5EF4-FFF2-40B4-BE49-F238E27FC236}">
                  <a16:creationId xmlns:a16="http://schemas.microsoft.com/office/drawing/2014/main" id="{2983555D-7FC7-4A4C-93BC-C29EECEE8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2" name="Freeform 44">
              <a:extLst>
                <a:ext uri="{FF2B5EF4-FFF2-40B4-BE49-F238E27FC236}">
                  <a16:creationId xmlns:a16="http://schemas.microsoft.com/office/drawing/2014/main" id="{3B6E164A-5B73-496F-83C1-4E257C561B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3" name="Rectangle 53">
              <a:extLst>
                <a:ext uri="{FF2B5EF4-FFF2-40B4-BE49-F238E27FC236}">
                  <a16:creationId xmlns:a16="http://schemas.microsoft.com/office/drawing/2014/main" id="{DF9EAAD5-930F-4895-869E-5DA5A5ED30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14" name="Freeform 46">
              <a:extLst>
                <a:ext uri="{FF2B5EF4-FFF2-40B4-BE49-F238E27FC236}">
                  <a16:creationId xmlns:a16="http://schemas.microsoft.com/office/drawing/2014/main" id="{12B05A00-01DB-41D0-98C5-F93FC98C4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5" name="Freeform 47">
              <a:extLst>
                <a:ext uri="{FF2B5EF4-FFF2-40B4-BE49-F238E27FC236}">
                  <a16:creationId xmlns:a16="http://schemas.microsoft.com/office/drawing/2014/main" id="{ACFCCFE5-2B6E-4EE2-8A0D-A18A312594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6" name="Freeform 48">
              <a:extLst>
                <a:ext uri="{FF2B5EF4-FFF2-40B4-BE49-F238E27FC236}">
                  <a16:creationId xmlns:a16="http://schemas.microsoft.com/office/drawing/2014/main" id="{70562808-51A5-4773-93CC-8B4A4A362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7" name="Freeform 49">
              <a:extLst>
                <a:ext uri="{FF2B5EF4-FFF2-40B4-BE49-F238E27FC236}">
                  <a16:creationId xmlns:a16="http://schemas.microsoft.com/office/drawing/2014/main" id="{EC56ED5F-316D-4A66-8F8F-72E26F50B9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8" name="Freeform 50">
              <a:extLst>
                <a:ext uri="{FF2B5EF4-FFF2-40B4-BE49-F238E27FC236}">
                  <a16:creationId xmlns:a16="http://schemas.microsoft.com/office/drawing/2014/main" id="{8C5B852E-E495-4C75-82DA-DD9426B2F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19" name="Freeform 51">
              <a:extLst>
                <a:ext uri="{FF2B5EF4-FFF2-40B4-BE49-F238E27FC236}">
                  <a16:creationId xmlns:a16="http://schemas.microsoft.com/office/drawing/2014/main" id="{873B9CD9-5CB4-4A2A-87B8-503800220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20" name="Freeform 52">
              <a:extLst>
                <a:ext uri="{FF2B5EF4-FFF2-40B4-BE49-F238E27FC236}">
                  <a16:creationId xmlns:a16="http://schemas.microsoft.com/office/drawing/2014/main" id="{693D1E94-8556-4B08-AFE0-A60455465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21" name="Freeform 53">
              <a:extLst>
                <a:ext uri="{FF2B5EF4-FFF2-40B4-BE49-F238E27FC236}">
                  <a16:creationId xmlns:a16="http://schemas.microsoft.com/office/drawing/2014/main" id="{32312E8C-B6A4-4488-A1B8-6A7DECAFD8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22" name="Freeform 54">
              <a:extLst>
                <a:ext uri="{FF2B5EF4-FFF2-40B4-BE49-F238E27FC236}">
                  <a16:creationId xmlns:a16="http://schemas.microsoft.com/office/drawing/2014/main" id="{CB36CE95-F25E-4549-9FD6-1B068418D3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23" name="Freeform 55">
              <a:extLst>
                <a:ext uri="{FF2B5EF4-FFF2-40B4-BE49-F238E27FC236}">
                  <a16:creationId xmlns:a16="http://schemas.microsoft.com/office/drawing/2014/main" id="{C452D834-CC93-48F0-9C24-A864E0A53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24" name="Freeform 56">
              <a:extLst>
                <a:ext uri="{FF2B5EF4-FFF2-40B4-BE49-F238E27FC236}">
                  <a16:creationId xmlns:a16="http://schemas.microsoft.com/office/drawing/2014/main" id="{2F8089AF-DC55-4EB6-90DD-468D2F1D01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25" name="Freeform 57">
              <a:extLst>
                <a:ext uri="{FF2B5EF4-FFF2-40B4-BE49-F238E27FC236}">
                  <a16:creationId xmlns:a16="http://schemas.microsoft.com/office/drawing/2014/main" id="{00DD0A37-AD9B-4A38-B2A5-C41D2780D2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26" name="Freeform 58">
              <a:extLst>
                <a:ext uri="{FF2B5EF4-FFF2-40B4-BE49-F238E27FC236}">
                  <a16:creationId xmlns:a16="http://schemas.microsoft.com/office/drawing/2014/main" id="{C24501AA-7C2F-4076-AE7A-3BE4467154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grpSp>
      <p:sp>
        <p:nvSpPr>
          <p:cNvPr id="3" name="Content Placeholder 2"/>
          <p:cNvSpPr>
            <a:spLocks noGrp="1"/>
          </p:cNvSpPr>
          <p:nvPr>
            <p:ph idx="1"/>
          </p:nvPr>
        </p:nvSpPr>
        <p:spPr>
          <a:xfrm>
            <a:off x="4836318" y="2249487"/>
            <a:ext cx="3449240" cy="3541714"/>
          </a:xfrm>
        </p:spPr>
        <p:txBody>
          <a:bodyPr>
            <a:normAutofit/>
          </a:bodyPr>
          <a:lstStyle/>
          <a:p>
            <a:pPr>
              <a:lnSpc>
                <a:spcPct val="110000"/>
              </a:lnSpc>
            </a:pPr>
            <a:r>
              <a:rPr lang="en-US" sz="2000"/>
              <a:t>The artistic ornament and form of action are two more characteristics of tragedy. By artistic ornament means use of rhythm, harmony and song and by form of action means in tragedy the tale is told with the help of living and moving characters. The speeches and actions make the tale.</a:t>
            </a:r>
          </a:p>
          <a:p>
            <a:pPr>
              <a:lnSpc>
                <a:spcPct val="110000"/>
              </a:lnSpc>
            </a:pPr>
            <a:endParaRPr lang="en-US" sz="2000"/>
          </a:p>
        </p:txBody>
      </p:sp>
    </p:spTree>
    <p:extLst>
      <p:ext uri="{BB962C8B-B14F-4D97-AF65-F5344CB8AC3E}">
        <p14:creationId xmlns:p14="http://schemas.microsoft.com/office/powerpoint/2010/main" val="276106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22F6F2-D276-4B44-927D-595B62E8F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10" name="Rectangle 9">
              <a:extLst>
                <a:ext uri="{FF2B5EF4-FFF2-40B4-BE49-F238E27FC236}">
                  <a16:creationId xmlns:a16="http://schemas.microsoft.com/office/drawing/2014/main" id="{CE1A8443-DFAD-4C8E-A1D1-B1FFC23A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7C16C621-4F51-4093-B639-5E04CF0EA567}"/>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p:cNvSpPr>
            <a:spLocks noGrp="1"/>
          </p:cNvSpPr>
          <p:nvPr>
            <p:ph type="title"/>
          </p:nvPr>
        </p:nvSpPr>
        <p:spPr>
          <a:xfrm>
            <a:off x="3747522" y="618518"/>
            <a:ext cx="4538035" cy="1478570"/>
          </a:xfrm>
        </p:spPr>
        <p:txBody>
          <a:bodyPr>
            <a:normAutofit/>
          </a:bodyPr>
          <a:lstStyle/>
          <a:p>
            <a:r>
              <a:rPr lang="en-US" b="1" u="sng" dirty="0"/>
              <a:t>Tragedy: its constituent parts</a:t>
            </a:r>
            <a:endParaRPr lang="en-US" dirty="0"/>
          </a:p>
        </p:txBody>
      </p:sp>
      <p:pic>
        <p:nvPicPr>
          <p:cNvPr id="5" name="Picture 4" descr="Zigzag indicator line">
            <a:extLst>
              <a:ext uri="{FF2B5EF4-FFF2-40B4-BE49-F238E27FC236}">
                <a16:creationId xmlns:a16="http://schemas.microsoft.com/office/drawing/2014/main" id="{CEAAAF8B-327C-0AAE-DEF3-EECEED5A3637}"/>
              </a:ext>
            </a:extLst>
          </p:cNvPr>
          <p:cNvPicPr>
            <a:picLocks noChangeAspect="1"/>
          </p:cNvPicPr>
          <p:nvPr/>
        </p:nvPicPr>
        <p:blipFill rotWithShape="1">
          <a:blip r:embed="rId4"/>
          <a:srcRect l="30657" r="35503" b="-1"/>
          <a:stretch/>
        </p:blipFill>
        <p:spPr>
          <a:xfrm>
            <a:off x="-4197" y="10"/>
            <a:ext cx="3476686" cy="6857990"/>
          </a:xfrm>
          <a:prstGeom prst="rect">
            <a:avLst/>
          </a:prstGeom>
        </p:spPr>
      </p:pic>
      <p:grpSp>
        <p:nvGrpSpPr>
          <p:cNvPr id="13" name="Group 12">
            <a:extLst>
              <a:ext uri="{FF2B5EF4-FFF2-40B4-BE49-F238E27FC236}">
                <a16:creationId xmlns:a16="http://schemas.microsoft.com/office/drawing/2014/main" id="{9A210947-19DD-4D82-9001-EB4FD3CA88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308BA069-8E59-4A52-9D81-F41BB255CC1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5" name="Freeform 6">
              <a:extLst>
                <a:ext uri="{FF2B5EF4-FFF2-40B4-BE49-F238E27FC236}">
                  <a16:creationId xmlns:a16="http://schemas.microsoft.com/office/drawing/2014/main" id="{3F647F8A-2464-4A5A-BC19-757CDB00F6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6" name="Freeform 7">
              <a:extLst>
                <a:ext uri="{FF2B5EF4-FFF2-40B4-BE49-F238E27FC236}">
                  <a16:creationId xmlns:a16="http://schemas.microsoft.com/office/drawing/2014/main" id="{56E9E8F0-C005-4002-A7CC-050F4E163C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7" name="Rectangle 16">
              <a:extLst>
                <a:ext uri="{FF2B5EF4-FFF2-40B4-BE49-F238E27FC236}">
                  <a16:creationId xmlns:a16="http://schemas.microsoft.com/office/drawing/2014/main" id="{6F73DD6E-B3F0-4263-B349-EF6F73438A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8" name="Freeform 9">
              <a:extLst>
                <a:ext uri="{FF2B5EF4-FFF2-40B4-BE49-F238E27FC236}">
                  <a16:creationId xmlns:a16="http://schemas.microsoft.com/office/drawing/2014/main" id="{819862A2-B765-4A89-A229-6D1389781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9" name="Freeform 10">
              <a:extLst>
                <a:ext uri="{FF2B5EF4-FFF2-40B4-BE49-F238E27FC236}">
                  <a16:creationId xmlns:a16="http://schemas.microsoft.com/office/drawing/2014/main" id="{80B74F06-F12D-48F0-9469-1B41C8676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0" name="Freeform 11">
              <a:extLst>
                <a:ext uri="{FF2B5EF4-FFF2-40B4-BE49-F238E27FC236}">
                  <a16:creationId xmlns:a16="http://schemas.microsoft.com/office/drawing/2014/main" id="{90B9E938-2C10-4FD4-A44B-AC2C6CCB5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1" name="Freeform 12">
              <a:extLst>
                <a:ext uri="{FF2B5EF4-FFF2-40B4-BE49-F238E27FC236}">
                  <a16:creationId xmlns:a16="http://schemas.microsoft.com/office/drawing/2014/main" id="{F9EFD92F-C67D-4998-BF9E-78AE28DF54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2" name="Freeform 13">
              <a:extLst>
                <a:ext uri="{FF2B5EF4-FFF2-40B4-BE49-F238E27FC236}">
                  <a16:creationId xmlns:a16="http://schemas.microsoft.com/office/drawing/2014/main" id="{40A102B9-B463-49AA-80B5-DED0B2E43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3" name="Freeform 14">
              <a:extLst>
                <a:ext uri="{FF2B5EF4-FFF2-40B4-BE49-F238E27FC236}">
                  <a16:creationId xmlns:a16="http://schemas.microsoft.com/office/drawing/2014/main" id="{D8FE84BD-D175-437D-B860-3715158CF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4" name="Freeform 15">
              <a:extLst>
                <a:ext uri="{FF2B5EF4-FFF2-40B4-BE49-F238E27FC236}">
                  <a16:creationId xmlns:a16="http://schemas.microsoft.com/office/drawing/2014/main" id="{1577D13D-8777-48FE-8799-57CBDEA2AC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5" name="Freeform 16">
              <a:extLst>
                <a:ext uri="{FF2B5EF4-FFF2-40B4-BE49-F238E27FC236}">
                  <a16:creationId xmlns:a16="http://schemas.microsoft.com/office/drawing/2014/main" id="{ADE86DE6-4A59-4BE5-B2C8-CB7C0FB965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6" name="Freeform 17">
              <a:extLst>
                <a:ext uri="{FF2B5EF4-FFF2-40B4-BE49-F238E27FC236}">
                  <a16:creationId xmlns:a16="http://schemas.microsoft.com/office/drawing/2014/main" id="{5FD7F01E-86AB-47C1-81B1-419856314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7" name="Freeform 18">
              <a:extLst>
                <a:ext uri="{FF2B5EF4-FFF2-40B4-BE49-F238E27FC236}">
                  <a16:creationId xmlns:a16="http://schemas.microsoft.com/office/drawing/2014/main" id="{953EB852-7AA6-40F7-A805-0FF04FAE8E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8" name="Freeform 19">
              <a:extLst>
                <a:ext uri="{FF2B5EF4-FFF2-40B4-BE49-F238E27FC236}">
                  <a16:creationId xmlns:a16="http://schemas.microsoft.com/office/drawing/2014/main" id="{FA283238-23CF-4994-8E02-4EB5D97D8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9" name="Freeform 20">
              <a:extLst>
                <a:ext uri="{FF2B5EF4-FFF2-40B4-BE49-F238E27FC236}">
                  <a16:creationId xmlns:a16="http://schemas.microsoft.com/office/drawing/2014/main" id="{AE2F0444-3560-46A9-85C6-AD9C4D7000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0" name="Freeform 21">
              <a:extLst>
                <a:ext uri="{FF2B5EF4-FFF2-40B4-BE49-F238E27FC236}">
                  <a16:creationId xmlns:a16="http://schemas.microsoft.com/office/drawing/2014/main" id="{B69EAEB1-1086-4684-B20B-C6E250A90E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1" name="Freeform 22">
              <a:extLst>
                <a:ext uri="{FF2B5EF4-FFF2-40B4-BE49-F238E27FC236}">
                  <a16:creationId xmlns:a16="http://schemas.microsoft.com/office/drawing/2014/main" id="{4C869530-8A60-4306-BC67-63294F9D5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2" name="Freeform 23">
              <a:extLst>
                <a:ext uri="{FF2B5EF4-FFF2-40B4-BE49-F238E27FC236}">
                  <a16:creationId xmlns:a16="http://schemas.microsoft.com/office/drawing/2014/main" id="{EEBC3BC8-0066-4FFF-936E-746B47A0C3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3" name="Freeform 24">
              <a:extLst>
                <a:ext uri="{FF2B5EF4-FFF2-40B4-BE49-F238E27FC236}">
                  <a16:creationId xmlns:a16="http://schemas.microsoft.com/office/drawing/2014/main" id="{7951EC55-DA0C-46F0-BF98-427078A66D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4" name="Freeform 25">
              <a:extLst>
                <a:ext uri="{FF2B5EF4-FFF2-40B4-BE49-F238E27FC236}">
                  <a16:creationId xmlns:a16="http://schemas.microsoft.com/office/drawing/2014/main" id="{F40CBDE4-9D9D-471D-9C7E-D000C060B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5" name="Freeform 26">
              <a:extLst>
                <a:ext uri="{FF2B5EF4-FFF2-40B4-BE49-F238E27FC236}">
                  <a16:creationId xmlns:a16="http://schemas.microsoft.com/office/drawing/2014/main" id="{4E63F3FC-5BCB-400B-8CBB-DB58CF61D6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6" name="Freeform 27">
              <a:extLst>
                <a:ext uri="{FF2B5EF4-FFF2-40B4-BE49-F238E27FC236}">
                  <a16:creationId xmlns:a16="http://schemas.microsoft.com/office/drawing/2014/main" id="{CBE4FF3F-9B00-4479-9EC8-BADD8C77E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7" name="Freeform 28">
              <a:extLst>
                <a:ext uri="{FF2B5EF4-FFF2-40B4-BE49-F238E27FC236}">
                  <a16:creationId xmlns:a16="http://schemas.microsoft.com/office/drawing/2014/main" id="{6BA6A1A3-FE7E-46C6-96C1-693C2E018A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8" name="Freeform 29">
              <a:extLst>
                <a:ext uri="{FF2B5EF4-FFF2-40B4-BE49-F238E27FC236}">
                  <a16:creationId xmlns:a16="http://schemas.microsoft.com/office/drawing/2014/main" id="{114DA81D-9A00-4EB7-A592-23911BB14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9" name="Freeform 30">
              <a:extLst>
                <a:ext uri="{FF2B5EF4-FFF2-40B4-BE49-F238E27FC236}">
                  <a16:creationId xmlns:a16="http://schemas.microsoft.com/office/drawing/2014/main" id="{DB83C953-DA56-415B-943C-6669B401A8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0" name="Freeform 31">
              <a:extLst>
                <a:ext uri="{FF2B5EF4-FFF2-40B4-BE49-F238E27FC236}">
                  <a16:creationId xmlns:a16="http://schemas.microsoft.com/office/drawing/2014/main" id="{51B3F681-1B14-43A9-AD7C-3337BF646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1" name="Freeform 32">
              <a:extLst>
                <a:ext uri="{FF2B5EF4-FFF2-40B4-BE49-F238E27FC236}">
                  <a16:creationId xmlns:a16="http://schemas.microsoft.com/office/drawing/2014/main" id="{9FFEE267-6F5A-4942-9CCD-93E0FD722B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2" name="Rectangle 41">
              <a:extLst>
                <a:ext uri="{FF2B5EF4-FFF2-40B4-BE49-F238E27FC236}">
                  <a16:creationId xmlns:a16="http://schemas.microsoft.com/office/drawing/2014/main" id="{D473DF80-FE50-4F0F-9AF3-BE37ACE6B91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43" name="Freeform 34">
              <a:extLst>
                <a:ext uri="{FF2B5EF4-FFF2-40B4-BE49-F238E27FC236}">
                  <a16:creationId xmlns:a16="http://schemas.microsoft.com/office/drawing/2014/main" id="{D2426B62-A33A-419E-B4DF-42543C4CC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4" name="Freeform 35">
              <a:extLst>
                <a:ext uri="{FF2B5EF4-FFF2-40B4-BE49-F238E27FC236}">
                  <a16:creationId xmlns:a16="http://schemas.microsoft.com/office/drawing/2014/main" id="{1790CDFA-5E0D-467A-B0CA-637136309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5" name="Freeform 36">
              <a:extLst>
                <a:ext uri="{FF2B5EF4-FFF2-40B4-BE49-F238E27FC236}">
                  <a16:creationId xmlns:a16="http://schemas.microsoft.com/office/drawing/2014/main" id="{54F41241-7241-4D2A-BDEA-28406C41D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6" name="Freeform 37">
              <a:extLst>
                <a:ext uri="{FF2B5EF4-FFF2-40B4-BE49-F238E27FC236}">
                  <a16:creationId xmlns:a16="http://schemas.microsoft.com/office/drawing/2014/main" id="{351E54C3-3D62-48EA-A2DC-D1570769C2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7" name="Freeform 38">
              <a:extLst>
                <a:ext uri="{FF2B5EF4-FFF2-40B4-BE49-F238E27FC236}">
                  <a16:creationId xmlns:a16="http://schemas.microsoft.com/office/drawing/2014/main" id="{F08D2F28-5814-4CA4-A46E-C82FE6EF5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8" name="Freeform 39">
              <a:extLst>
                <a:ext uri="{FF2B5EF4-FFF2-40B4-BE49-F238E27FC236}">
                  <a16:creationId xmlns:a16="http://schemas.microsoft.com/office/drawing/2014/main" id="{D308FFD9-83B2-4D86-8A5B-CE9F07E8E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9" name="Freeform 40">
              <a:extLst>
                <a:ext uri="{FF2B5EF4-FFF2-40B4-BE49-F238E27FC236}">
                  <a16:creationId xmlns:a16="http://schemas.microsoft.com/office/drawing/2014/main" id="{E6A3BE28-5E73-44F0-AA57-58DAD5DD05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0" name="Freeform 41">
              <a:extLst>
                <a:ext uri="{FF2B5EF4-FFF2-40B4-BE49-F238E27FC236}">
                  <a16:creationId xmlns:a16="http://schemas.microsoft.com/office/drawing/2014/main" id="{7ACED00D-535A-4494-8BFA-78E58A2D5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1" name="Freeform 42">
              <a:extLst>
                <a:ext uri="{FF2B5EF4-FFF2-40B4-BE49-F238E27FC236}">
                  <a16:creationId xmlns:a16="http://schemas.microsoft.com/office/drawing/2014/main" id="{0C7D7BCF-768E-4C0D-857A-63BBA8F9BF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2" name="Freeform 43">
              <a:extLst>
                <a:ext uri="{FF2B5EF4-FFF2-40B4-BE49-F238E27FC236}">
                  <a16:creationId xmlns:a16="http://schemas.microsoft.com/office/drawing/2014/main" id="{29401C0B-5EF6-49A6-A9F6-DAC32B3B6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3" name="Freeform 44">
              <a:extLst>
                <a:ext uri="{FF2B5EF4-FFF2-40B4-BE49-F238E27FC236}">
                  <a16:creationId xmlns:a16="http://schemas.microsoft.com/office/drawing/2014/main" id="{F6DF5234-BC86-4ABB-A7ED-575143C6A4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4" name="Rectangle 53">
              <a:extLst>
                <a:ext uri="{FF2B5EF4-FFF2-40B4-BE49-F238E27FC236}">
                  <a16:creationId xmlns:a16="http://schemas.microsoft.com/office/drawing/2014/main" id="{E4863625-8438-4877-9681-839C192C611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55" name="Freeform 46">
              <a:extLst>
                <a:ext uri="{FF2B5EF4-FFF2-40B4-BE49-F238E27FC236}">
                  <a16:creationId xmlns:a16="http://schemas.microsoft.com/office/drawing/2014/main" id="{8A1D47CD-E2C4-4AD2-B105-655BB09052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6" name="Freeform 47">
              <a:extLst>
                <a:ext uri="{FF2B5EF4-FFF2-40B4-BE49-F238E27FC236}">
                  <a16:creationId xmlns:a16="http://schemas.microsoft.com/office/drawing/2014/main" id="{4D816259-D8E8-4E5C-A2CF-8C8AFB8057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7" name="Freeform 48">
              <a:extLst>
                <a:ext uri="{FF2B5EF4-FFF2-40B4-BE49-F238E27FC236}">
                  <a16:creationId xmlns:a16="http://schemas.microsoft.com/office/drawing/2014/main" id="{6377A258-3874-44DB-99C9-C4EA6F7AA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8" name="Freeform 49">
              <a:extLst>
                <a:ext uri="{FF2B5EF4-FFF2-40B4-BE49-F238E27FC236}">
                  <a16:creationId xmlns:a16="http://schemas.microsoft.com/office/drawing/2014/main" id="{A3902333-5178-425F-AA5F-14ABBEDAEF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9" name="Freeform 50">
              <a:extLst>
                <a:ext uri="{FF2B5EF4-FFF2-40B4-BE49-F238E27FC236}">
                  <a16:creationId xmlns:a16="http://schemas.microsoft.com/office/drawing/2014/main" id="{090FF72C-8743-4B55-99A4-E62D6A4B20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0" name="Freeform 51">
              <a:extLst>
                <a:ext uri="{FF2B5EF4-FFF2-40B4-BE49-F238E27FC236}">
                  <a16:creationId xmlns:a16="http://schemas.microsoft.com/office/drawing/2014/main" id="{BFCE6B39-2A20-4DB5-BA8E-2FA60B460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1" name="Freeform 52">
              <a:extLst>
                <a:ext uri="{FF2B5EF4-FFF2-40B4-BE49-F238E27FC236}">
                  <a16:creationId xmlns:a16="http://schemas.microsoft.com/office/drawing/2014/main" id="{A9F068E0-CF7F-474D-9118-50619A6E1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2" name="Freeform 53">
              <a:extLst>
                <a:ext uri="{FF2B5EF4-FFF2-40B4-BE49-F238E27FC236}">
                  <a16:creationId xmlns:a16="http://schemas.microsoft.com/office/drawing/2014/main" id="{CEE9ADFF-5205-4783-ADA2-655A73DB47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3" name="Freeform 54">
              <a:extLst>
                <a:ext uri="{FF2B5EF4-FFF2-40B4-BE49-F238E27FC236}">
                  <a16:creationId xmlns:a16="http://schemas.microsoft.com/office/drawing/2014/main" id="{B28123C4-0A50-4115-936C-C659A9129A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4" name="Freeform 55">
              <a:extLst>
                <a:ext uri="{FF2B5EF4-FFF2-40B4-BE49-F238E27FC236}">
                  <a16:creationId xmlns:a16="http://schemas.microsoft.com/office/drawing/2014/main" id="{09B49DB9-536F-45DE-9352-5095C8D838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5" name="Freeform 56">
              <a:extLst>
                <a:ext uri="{FF2B5EF4-FFF2-40B4-BE49-F238E27FC236}">
                  <a16:creationId xmlns:a16="http://schemas.microsoft.com/office/drawing/2014/main" id="{43C4B12A-C5E9-47A5-9B04-5D2186A074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6" name="Freeform 57">
              <a:extLst>
                <a:ext uri="{FF2B5EF4-FFF2-40B4-BE49-F238E27FC236}">
                  <a16:creationId xmlns:a16="http://schemas.microsoft.com/office/drawing/2014/main" id="{A01B0DF5-9122-4E62-BF5B-0CCE0A545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7" name="Freeform 58">
              <a:extLst>
                <a:ext uri="{FF2B5EF4-FFF2-40B4-BE49-F238E27FC236}">
                  <a16:creationId xmlns:a16="http://schemas.microsoft.com/office/drawing/2014/main" id="{3ED6B441-A89D-4565-949B-4C4AB6DC95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grpSp>
      <p:sp>
        <p:nvSpPr>
          <p:cNvPr id="3" name="Content Placeholder 2"/>
          <p:cNvSpPr>
            <a:spLocks noGrp="1"/>
          </p:cNvSpPr>
          <p:nvPr>
            <p:ph idx="1"/>
          </p:nvPr>
        </p:nvSpPr>
        <p:spPr>
          <a:xfrm>
            <a:off x="3726718" y="2249487"/>
            <a:ext cx="4558840" cy="3541714"/>
          </a:xfrm>
        </p:spPr>
        <p:txBody>
          <a:bodyPr>
            <a:normAutofit/>
          </a:bodyPr>
          <a:lstStyle/>
          <a:p>
            <a:pPr>
              <a:lnSpc>
                <a:spcPct val="110000"/>
              </a:lnSpc>
            </a:pPr>
            <a:r>
              <a:rPr lang="en-US" sz="1300"/>
              <a:t>According to Aristotle, there are six formative or constituent parts of tragedy. They are </a:t>
            </a:r>
            <a:r>
              <a:rPr lang="en-US" sz="1300" b="1"/>
              <a:t>Plot, Character, Thought, Diction, Song and Spectacle</a:t>
            </a:r>
            <a:r>
              <a:rPr lang="en-US" sz="1300"/>
              <a:t>. These elements of tragedy have importance in the order which they are mentioned above. The Plot or the arrangement of the incidents is the chief part of tragedy because; the tragedy is an imitation, not of men, but of an action and life. Aristotle gives more importance to Action than to Character. He adds without action there can not be a tragedy, there may be without Character, because, tragedy is written not merely to imitate men but to imitate men in action. So, Character is next only in importance to Plot. Then follows Thought or what a Character thinks or feels during his part played in the play.</a:t>
            </a:r>
          </a:p>
        </p:txBody>
      </p:sp>
    </p:spTree>
    <p:extLst>
      <p:ext uri="{BB962C8B-B14F-4D97-AF65-F5344CB8AC3E}">
        <p14:creationId xmlns:p14="http://schemas.microsoft.com/office/powerpoint/2010/main" val="374171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22F6F2-D276-4B44-927D-595B62E8F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10" name="Rectangle 9">
              <a:extLst>
                <a:ext uri="{FF2B5EF4-FFF2-40B4-BE49-F238E27FC236}">
                  <a16:creationId xmlns:a16="http://schemas.microsoft.com/office/drawing/2014/main" id="{CE1A8443-DFAD-4C8E-A1D1-B1FFC23A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7C16C621-4F51-4093-B639-5E04CF0EA567}"/>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p:cNvSpPr>
            <a:spLocks noGrp="1"/>
          </p:cNvSpPr>
          <p:nvPr>
            <p:ph type="title"/>
          </p:nvPr>
        </p:nvSpPr>
        <p:spPr>
          <a:xfrm>
            <a:off x="3747522" y="618518"/>
            <a:ext cx="4538035" cy="1478570"/>
          </a:xfrm>
        </p:spPr>
        <p:txBody>
          <a:bodyPr>
            <a:normAutofit/>
          </a:bodyPr>
          <a:lstStyle/>
          <a:p>
            <a:r>
              <a:rPr lang="en-US" b="1" u="sng" dirty="0"/>
              <a:t>Tragedy: its constituent parts</a:t>
            </a:r>
            <a:endParaRPr lang="en-US" dirty="0"/>
          </a:p>
        </p:txBody>
      </p:sp>
      <p:pic>
        <p:nvPicPr>
          <p:cNvPr id="5" name="Picture 4" descr="Wood human figure">
            <a:extLst>
              <a:ext uri="{FF2B5EF4-FFF2-40B4-BE49-F238E27FC236}">
                <a16:creationId xmlns:a16="http://schemas.microsoft.com/office/drawing/2014/main" id="{62703488-47E3-24AF-0CD8-A9A54A27DE48}"/>
              </a:ext>
            </a:extLst>
          </p:cNvPr>
          <p:cNvPicPr>
            <a:picLocks noChangeAspect="1"/>
          </p:cNvPicPr>
          <p:nvPr/>
        </p:nvPicPr>
        <p:blipFill rotWithShape="1">
          <a:blip r:embed="rId4"/>
          <a:srcRect l="7794" r="58367" b="-1"/>
          <a:stretch/>
        </p:blipFill>
        <p:spPr>
          <a:xfrm>
            <a:off x="-4197" y="10"/>
            <a:ext cx="3476686" cy="6857990"/>
          </a:xfrm>
          <a:prstGeom prst="rect">
            <a:avLst/>
          </a:prstGeom>
        </p:spPr>
      </p:pic>
      <p:grpSp>
        <p:nvGrpSpPr>
          <p:cNvPr id="13" name="Group 12">
            <a:extLst>
              <a:ext uri="{FF2B5EF4-FFF2-40B4-BE49-F238E27FC236}">
                <a16:creationId xmlns:a16="http://schemas.microsoft.com/office/drawing/2014/main" id="{9A210947-19DD-4D82-9001-EB4FD3CA88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308BA069-8E59-4A52-9D81-F41BB255CC1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5" name="Freeform 6">
              <a:extLst>
                <a:ext uri="{FF2B5EF4-FFF2-40B4-BE49-F238E27FC236}">
                  <a16:creationId xmlns:a16="http://schemas.microsoft.com/office/drawing/2014/main" id="{3F647F8A-2464-4A5A-BC19-757CDB00F6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6" name="Freeform 7">
              <a:extLst>
                <a:ext uri="{FF2B5EF4-FFF2-40B4-BE49-F238E27FC236}">
                  <a16:creationId xmlns:a16="http://schemas.microsoft.com/office/drawing/2014/main" id="{56E9E8F0-C005-4002-A7CC-050F4E163C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7" name="Rectangle 16">
              <a:extLst>
                <a:ext uri="{FF2B5EF4-FFF2-40B4-BE49-F238E27FC236}">
                  <a16:creationId xmlns:a16="http://schemas.microsoft.com/office/drawing/2014/main" id="{6F73DD6E-B3F0-4263-B349-EF6F73438A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8" name="Freeform 9">
              <a:extLst>
                <a:ext uri="{FF2B5EF4-FFF2-40B4-BE49-F238E27FC236}">
                  <a16:creationId xmlns:a16="http://schemas.microsoft.com/office/drawing/2014/main" id="{819862A2-B765-4A89-A229-6D1389781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9" name="Freeform 10">
              <a:extLst>
                <a:ext uri="{FF2B5EF4-FFF2-40B4-BE49-F238E27FC236}">
                  <a16:creationId xmlns:a16="http://schemas.microsoft.com/office/drawing/2014/main" id="{80B74F06-F12D-48F0-9469-1B41C8676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0" name="Freeform 11">
              <a:extLst>
                <a:ext uri="{FF2B5EF4-FFF2-40B4-BE49-F238E27FC236}">
                  <a16:creationId xmlns:a16="http://schemas.microsoft.com/office/drawing/2014/main" id="{90B9E938-2C10-4FD4-A44B-AC2C6CCB5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1" name="Freeform 12">
              <a:extLst>
                <a:ext uri="{FF2B5EF4-FFF2-40B4-BE49-F238E27FC236}">
                  <a16:creationId xmlns:a16="http://schemas.microsoft.com/office/drawing/2014/main" id="{F9EFD92F-C67D-4998-BF9E-78AE28DF54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2" name="Freeform 13">
              <a:extLst>
                <a:ext uri="{FF2B5EF4-FFF2-40B4-BE49-F238E27FC236}">
                  <a16:creationId xmlns:a16="http://schemas.microsoft.com/office/drawing/2014/main" id="{40A102B9-B463-49AA-80B5-DED0B2E43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3" name="Freeform 14">
              <a:extLst>
                <a:ext uri="{FF2B5EF4-FFF2-40B4-BE49-F238E27FC236}">
                  <a16:creationId xmlns:a16="http://schemas.microsoft.com/office/drawing/2014/main" id="{D8FE84BD-D175-437D-B860-3715158CF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4" name="Freeform 15">
              <a:extLst>
                <a:ext uri="{FF2B5EF4-FFF2-40B4-BE49-F238E27FC236}">
                  <a16:creationId xmlns:a16="http://schemas.microsoft.com/office/drawing/2014/main" id="{1577D13D-8777-48FE-8799-57CBDEA2AC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5" name="Freeform 16">
              <a:extLst>
                <a:ext uri="{FF2B5EF4-FFF2-40B4-BE49-F238E27FC236}">
                  <a16:creationId xmlns:a16="http://schemas.microsoft.com/office/drawing/2014/main" id="{ADE86DE6-4A59-4BE5-B2C8-CB7C0FB965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6" name="Freeform 17">
              <a:extLst>
                <a:ext uri="{FF2B5EF4-FFF2-40B4-BE49-F238E27FC236}">
                  <a16:creationId xmlns:a16="http://schemas.microsoft.com/office/drawing/2014/main" id="{5FD7F01E-86AB-47C1-81B1-419856314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7" name="Freeform 18">
              <a:extLst>
                <a:ext uri="{FF2B5EF4-FFF2-40B4-BE49-F238E27FC236}">
                  <a16:creationId xmlns:a16="http://schemas.microsoft.com/office/drawing/2014/main" id="{953EB852-7AA6-40F7-A805-0FF04FAE8E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8" name="Freeform 19">
              <a:extLst>
                <a:ext uri="{FF2B5EF4-FFF2-40B4-BE49-F238E27FC236}">
                  <a16:creationId xmlns:a16="http://schemas.microsoft.com/office/drawing/2014/main" id="{FA283238-23CF-4994-8E02-4EB5D97D8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9" name="Freeform 20">
              <a:extLst>
                <a:ext uri="{FF2B5EF4-FFF2-40B4-BE49-F238E27FC236}">
                  <a16:creationId xmlns:a16="http://schemas.microsoft.com/office/drawing/2014/main" id="{AE2F0444-3560-46A9-85C6-AD9C4D7000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0" name="Freeform 21">
              <a:extLst>
                <a:ext uri="{FF2B5EF4-FFF2-40B4-BE49-F238E27FC236}">
                  <a16:creationId xmlns:a16="http://schemas.microsoft.com/office/drawing/2014/main" id="{B69EAEB1-1086-4684-B20B-C6E250A90E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1" name="Freeform 22">
              <a:extLst>
                <a:ext uri="{FF2B5EF4-FFF2-40B4-BE49-F238E27FC236}">
                  <a16:creationId xmlns:a16="http://schemas.microsoft.com/office/drawing/2014/main" id="{4C869530-8A60-4306-BC67-63294F9D5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2" name="Freeform 23">
              <a:extLst>
                <a:ext uri="{FF2B5EF4-FFF2-40B4-BE49-F238E27FC236}">
                  <a16:creationId xmlns:a16="http://schemas.microsoft.com/office/drawing/2014/main" id="{EEBC3BC8-0066-4FFF-936E-746B47A0C3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3" name="Freeform 24">
              <a:extLst>
                <a:ext uri="{FF2B5EF4-FFF2-40B4-BE49-F238E27FC236}">
                  <a16:creationId xmlns:a16="http://schemas.microsoft.com/office/drawing/2014/main" id="{7951EC55-DA0C-46F0-BF98-427078A66D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4" name="Freeform 25">
              <a:extLst>
                <a:ext uri="{FF2B5EF4-FFF2-40B4-BE49-F238E27FC236}">
                  <a16:creationId xmlns:a16="http://schemas.microsoft.com/office/drawing/2014/main" id="{F40CBDE4-9D9D-471D-9C7E-D000C060B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5" name="Freeform 26">
              <a:extLst>
                <a:ext uri="{FF2B5EF4-FFF2-40B4-BE49-F238E27FC236}">
                  <a16:creationId xmlns:a16="http://schemas.microsoft.com/office/drawing/2014/main" id="{4E63F3FC-5BCB-400B-8CBB-DB58CF61D6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6" name="Freeform 27">
              <a:extLst>
                <a:ext uri="{FF2B5EF4-FFF2-40B4-BE49-F238E27FC236}">
                  <a16:creationId xmlns:a16="http://schemas.microsoft.com/office/drawing/2014/main" id="{CBE4FF3F-9B00-4479-9EC8-BADD8C77E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7" name="Freeform 28">
              <a:extLst>
                <a:ext uri="{FF2B5EF4-FFF2-40B4-BE49-F238E27FC236}">
                  <a16:creationId xmlns:a16="http://schemas.microsoft.com/office/drawing/2014/main" id="{6BA6A1A3-FE7E-46C6-96C1-693C2E018A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8" name="Freeform 29">
              <a:extLst>
                <a:ext uri="{FF2B5EF4-FFF2-40B4-BE49-F238E27FC236}">
                  <a16:creationId xmlns:a16="http://schemas.microsoft.com/office/drawing/2014/main" id="{114DA81D-9A00-4EB7-A592-23911BB14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9" name="Freeform 30">
              <a:extLst>
                <a:ext uri="{FF2B5EF4-FFF2-40B4-BE49-F238E27FC236}">
                  <a16:creationId xmlns:a16="http://schemas.microsoft.com/office/drawing/2014/main" id="{DB83C953-DA56-415B-943C-6669B401A8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0" name="Freeform 31">
              <a:extLst>
                <a:ext uri="{FF2B5EF4-FFF2-40B4-BE49-F238E27FC236}">
                  <a16:creationId xmlns:a16="http://schemas.microsoft.com/office/drawing/2014/main" id="{51B3F681-1B14-43A9-AD7C-3337BF646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1" name="Freeform 32">
              <a:extLst>
                <a:ext uri="{FF2B5EF4-FFF2-40B4-BE49-F238E27FC236}">
                  <a16:creationId xmlns:a16="http://schemas.microsoft.com/office/drawing/2014/main" id="{9FFEE267-6F5A-4942-9CCD-93E0FD722B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2" name="Rectangle 41">
              <a:extLst>
                <a:ext uri="{FF2B5EF4-FFF2-40B4-BE49-F238E27FC236}">
                  <a16:creationId xmlns:a16="http://schemas.microsoft.com/office/drawing/2014/main" id="{D473DF80-FE50-4F0F-9AF3-BE37ACE6B91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43" name="Freeform 34">
              <a:extLst>
                <a:ext uri="{FF2B5EF4-FFF2-40B4-BE49-F238E27FC236}">
                  <a16:creationId xmlns:a16="http://schemas.microsoft.com/office/drawing/2014/main" id="{D2426B62-A33A-419E-B4DF-42543C4CC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4" name="Freeform 35">
              <a:extLst>
                <a:ext uri="{FF2B5EF4-FFF2-40B4-BE49-F238E27FC236}">
                  <a16:creationId xmlns:a16="http://schemas.microsoft.com/office/drawing/2014/main" id="{1790CDFA-5E0D-467A-B0CA-637136309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5" name="Freeform 36">
              <a:extLst>
                <a:ext uri="{FF2B5EF4-FFF2-40B4-BE49-F238E27FC236}">
                  <a16:creationId xmlns:a16="http://schemas.microsoft.com/office/drawing/2014/main" id="{54F41241-7241-4D2A-BDEA-28406C41D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6" name="Freeform 37">
              <a:extLst>
                <a:ext uri="{FF2B5EF4-FFF2-40B4-BE49-F238E27FC236}">
                  <a16:creationId xmlns:a16="http://schemas.microsoft.com/office/drawing/2014/main" id="{351E54C3-3D62-48EA-A2DC-D1570769C2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7" name="Freeform 38">
              <a:extLst>
                <a:ext uri="{FF2B5EF4-FFF2-40B4-BE49-F238E27FC236}">
                  <a16:creationId xmlns:a16="http://schemas.microsoft.com/office/drawing/2014/main" id="{F08D2F28-5814-4CA4-A46E-C82FE6EF5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8" name="Freeform 39">
              <a:extLst>
                <a:ext uri="{FF2B5EF4-FFF2-40B4-BE49-F238E27FC236}">
                  <a16:creationId xmlns:a16="http://schemas.microsoft.com/office/drawing/2014/main" id="{D308FFD9-83B2-4D86-8A5B-CE9F07E8E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9" name="Freeform 40">
              <a:extLst>
                <a:ext uri="{FF2B5EF4-FFF2-40B4-BE49-F238E27FC236}">
                  <a16:creationId xmlns:a16="http://schemas.microsoft.com/office/drawing/2014/main" id="{E6A3BE28-5E73-44F0-AA57-58DAD5DD05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0" name="Freeform 41">
              <a:extLst>
                <a:ext uri="{FF2B5EF4-FFF2-40B4-BE49-F238E27FC236}">
                  <a16:creationId xmlns:a16="http://schemas.microsoft.com/office/drawing/2014/main" id="{7ACED00D-535A-4494-8BFA-78E58A2D5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1" name="Freeform 42">
              <a:extLst>
                <a:ext uri="{FF2B5EF4-FFF2-40B4-BE49-F238E27FC236}">
                  <a16:creationId xmlns:a16="http://schemas.microsoft.com/office/drawing/2014/main" id="{0C7D7BCF-768E-4C0D-857A-63BBA8F9BF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2" name="Freeform 43">
              <a:extLst>
                <a:ext uri="{FF2B5EF4-FFF2-40B4-BE49-F238E27FC236}">
                  <a16:creationId xmlns:a16="http://schemas.microsoft.com/office/drawing/2014/main" id="{29401C0B-5EF6-49A6-A9F6-DAC32B3B6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3" name="Freeform 44">
              <a:extLst>
                <a:ext uri="{FF2B5EF4-FFF2-40B4-BE49-F238E27FC236}">
                  <a16:creationId xmlns:a16="http://schemas.microsoft.com/office/drawing/2014/main" id="{F6DF5234-BC86-4ABB-A7ED-575143C6A4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4" name="Rectangle 53">
              <a:extLst>
                <a:ext uri="{FF2B5EF4-FFF2-40B4-BE49-F238E27FC236}">
                  <a16:creationId xmlns:a16="http://schemas.microsoft.com/office/drawing/2014/main" id="{E4863625-8438-4877-9681-839C192C611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55" name="Freeform 46">
              <a:extLst>
                <a:ext uri="{FF2B5EF4-FFF2-40B4-BE49-F238E27FC236}">
                  <a16:creationId xmlns:a16="http://schemas.microsoft.com/office/drawing/2014/main" id="{8A1D47CD-E2C4-4AD2-B105-655BB09052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6" name="Freeform 47">
              <a:extLst>
                <a:ext uri="{FF2B5EF4-FFF2-40B4-BE49-F238E27FC236}">
                  <a16:creationId xmlns:a16="http://schemas.microsoft.com/office/drawing/2014/main" id="{4D816259-D8E8-4E5C-A2CF-8C8AFB8057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7" name="Freeform 48">
              <a:extLst>
                <a:ext uri="{FF2B5EF4-FFF2-40B4-BE49-F238E27FC236}">
                  <a16:creationId xmlns:a16="http://schemas.microsoft.com/office/drawing/2014/main" id="{6377A258-3874-44DB-99C9-C4EA6F7AA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8" name="Freeform 49">
              <a:extLst>
                <a:ext uri="{FF2B5EF4-FFF2-40B4-BE49-F238E27FC236}">
                  <a16:creationId xmlns:a16="http://schemas.microsoft.com/office/drawing/2014/main" id="{A3902333-5178-425F-AA5F-14ABBEDAEF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9" name="Freeform 50">
              <a:extLst>
                <a:ext uri="{FF2B5EF4-FFF2-40B4-BE49-F238E27FC236}">
                  <a16:creationId xmlns:a16="http://schemas.microsoft.com/office/drawing/2014/main" id="{090FF72C-8743-4B55-99A4-E62D6A4B20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0" name="Freeform 51">
              <a:extLst>
                <a:ext uri="{FF2B5EF4-FFF2-40B4-BE49-F238E27FC236}">
                  <a16:creationId xmlns:a16="http://schemas.microsoft.com/office/drawing/2014/main" id="{BFCE6B39-2A20-4DB5-BA8E-2FA60B460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1" name="Freeform 52">
              <a:extLst>
                <a:ext uri="{FF2B5EF4-FFF2-40B4-BE49-F238E27FC236}">
                  <a16:creationId xmlns:a16="http://schemas.microsoft.com/office/drawing/2014/main" id="{A9F068E0-CF7F-474D-9118-50619A6E1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2" name="Freeform 53">
              <a:extLst>
                <a:ext uri="{FF2B5EF4-FFF2-40B4-BE49-F238E27FC236}">
                  <a16:creationId xmlns:a16="http://schemas.microsoft.com/office/drawing/2014/main" id="{CEE9ADFF-5205-4783-ADA2-655A73DB47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3" name="Freeform 54">
              <a:extLst>
                <a:ext uri="{FF2B5EF4-FFF2-40B4-BE49-F238E27FC236}">
                  <a16:creationId xmlns:a16="http://schemas.microsoft.com/office/drawing/2014/main" id="{B28123C4-0A50-4115-936C-C659A9129A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4" name="Freeform 55">
              <a:extLst>
                <a:ext uri="{FF2B5EF4-FFF2-40B4-BE49-F238E27FC236}">
                  <a16:creationId xmlns:a16="http://schemas.microsoft.com/office/drawing/2014/main" id="{09B49DB9-536F-45DE-9352-5095C8D838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5" name="Freeform 56">
              <a:extLst>
                <a:ext uri="{FF2B5EF4-FFF2-40B4-BE49-F238E27FC236}">
                  <a16:creationId xmlns:a16="http://schemas.microsoft.com/office/drawing/2014/main" id="{43C4B12A-C5E9-47A5-9B04-5D2186A074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6" name="Freeform 57">
              <a:extLst>
                <a:ext uri="{FF2B5EF4-FFF2-40B4-BE49-F238E27FC236}">
                  <a16:creationId xmlns:a16="http://schemas.microsoft.com/office/drawing/2014/main" id="{A01B0DF5-9122-4E62-BF5B-0CCE0A545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7" name="Freeform 58">
              <a:extLst>
                <a:ext uri="{FF2B5EF4-FFF2-40B4-BE49-F238E27FC236}">
                  <a16:creationId xmlns:a16="http://schemas.microsoft.com/office/drawing/2014/main" id="{3ED6B441-A89D-4565-949B-4C4AB6DC95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grpSp>
      <p:sp>
        <p:nvSpPr>
          <p:cNvPr id="3" name="Content Placeholder 2"/>
          <p:cNvSpPr>
            <a:spLocks noGrp="1"/>
          </p:cNvSpPr>
          <p:nvPr>
            <p:ph idx="1"/>
          </p:nvPr>
        </p:nvSpPr>
        <p:spPr>
          <a:xfrm>
            <a:off x="3726718" y="2249487"/>
            <a:ext cx="4558840" cy="3541714"/>
          </a:xfrm>
        </p:spPr>
        <p:txBody>
          <a:bodyPr>
            <a:normAutofit/>
          </a:bodyPr>
          <a:lstStyle/>
          <a:p>
            <a:pPr>
              <a:lnSpc>
                <a:spcPct val="110000"/>
              </a:lnSpc>
            </a:pPr>
            <a:r>
              <a:rPr lang="en-US" sz="1500"/>
              <a:t>Thought is the intellectual element in a tragedy. It is expressed trough the speech of a character. The next element of tragedy is Diction or Language in a tragedy. It is the Language which gives us the thoughts and feeling of various Dramatic Persons i.e. Characters. It is through speech that their character is revealed. Song or the Lyrical element is to be found in the choric parts of a tragedy. It is one of the sources of the pleasure of tragedy. The Spectacle or the scenic effects have more to do with stagecraft. Aristotle is of the view that the dramatist must depend for his effects on his own powers rather than on Spectacles.</a:t>
            </a:r>
          </a:p>
          <a:p>
            <a:pPr>
              <a:lnSpc>
                <a:spcPct val="110000"/>
              </a:lnSpc>
            </a:pPr>
            <a:endParaRPr lang="en-US" sz="1500"/>
          </a:p>
        </p:txBody>
      </p:sp>
    </p:spTree>
    <p:extLst>
      <p:ext uri="{BB962C8B-B14F-4D97-AF65-F5344CB8AC3E}">
        <p14:creationId xmlns:p14="http://schemas.microsoft.com/office/powerpoint/2010/main" val="116074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FE07634-A83A-4681-9C1D-BC0775F9D2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10" name="Rectangle 9">
              <a:extLst>
                <a:ext uri="{FF2B5EF4-FFF2-40B4-BE49-F238E27FC236}">
                  <a16:creationId xmlns:a16="http://schemas.microsoft.com/office/drawing/2014/main" id="{BF62976A-266E-4650-88F2-C16130F3D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88D9B99B-59C2-481A-A948-F87920A7FE5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p:cNvSpPr>
            <a:spLocks noGrp="1"/>
          </p:cNvSpPr>
          <p:nvPr>
            <p:ph type="title"/>
          </p:nvPr>
        </p:nvSpPr>
        <p:spPr>
          <a:xfrm>
            <a:off x="5971889" y="618518"/>
            <a:ext cx="2313668" cy="1478570"/>
          </a:xfrm>
        </p:spPr>
        <p:txBody>
          <a:bodyPr>
            <a:normAutofit/>
          </a:bodyPr>
          <a:lstStyle/>
          <a:p>
            <a:r>
              <a:rPr lang="en-US" sz="2400" b="1" u="sng"/>
              <a:t>The structure of the plot in Tragedy</a:t>
            </a:r>
            <a:endParaRPr lang="en-US" sz="2400"/>
          </a:p>
        </p:txBody>
      </p:sp>
      <p:pic>
        <p:nvPicPr>
          <p:cNvPr id="5" name="Picture 4" descr="White puzzle with one red piece">
            <a:extLst>
              <a:ext uri="{FF2B5EF4-FFF2-40B4-BE49-F238E27FC236}">
                <a16:creationId xmlns:a16="http://schemas.microsoft.com/office/drawing/2014/main" id="{385CFB7A-CA4B-7D94-1042-CBD0D0CA9D0E}"/>
              </a:ext>
            </a:extLst>
          </p:cNvPr>
          <p:cNvPicPr>
            <a:picLocks noChangeAspect="1"/>
          </p:cNvPicPr>
          <p:nvPr/>
        </p:nvPicPr>
        <p:blipFill rotWithShape="1">
          <a:blip r:embed="rId4"/>
          <a:srcRect l="27553" r="25950"/>
          <a:stretch/>
        </p:blipFill>
        <p:spPr>
          <a:xfrm>
            <a:off x="-4197" y="10"/>
            <a:ext cx="5668905" cy="6857990"/>
          </a:xfrm>
          <a:prstGeom prst="rect">
            <a:avLst/>
          </a:prstGeom>
        </p:spPr>
      </p:pic>
      <p:grpSp>
        <p:nvGrpSpPr>
          <p:cNvPr id="13" name="Group 12">
            <a:extLst>
              <a:ext uri="{FF2B5EF4-FFF2-40B4-BE49-F238E27FC236}">
                <a16:creationId xmlns:a16="http://schemas.microsoft.com/office/drawing/2014/main" id="{A2E1FE48-FA7B-4262-B922-041542931D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F2E644B1-8F72-4AC4-89F1-EB3A027341E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5" name="Freeform 6">
              <a:extLst>
                <a:ext uri="{FF2B5EF4-FFF2-40B4-BE49-F238E27FC236}">
                  <a16:creationId xmlns:a16="http://schemas.microsoft.com/office/drawing/2014/main" id="{1781B8E8-8A26-4FFB-BE0C-7C0C644F7C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6" name="Freeform 7">
              <a:extLst>
                <a:ext uri="{FF2B5EF4-FFF2-40B4-BE49-F238E27FC236}">
                  <a16:creationId xmlns:a16="http://schemas.microsoft.com/office/drawing/2014/main" id="{4109D997-E9DF-4429-A643-3E691E2B70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7" name="Rectangle 16">
              <a:extLst>
                <a:ext uri="{FF2B5EF4-FFF2-40B4-BE49-F238E27FC236}">
                  <a16:creationId xmlns:a16="http://schemas.microsoft.com/office/drawing/2014/main" id="{B392695A-F131-4C51-B689-3F4D5B1A2F1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18" name="Freeform 9">
              <a:extLst>
                <a:ext uri="{FF2B5EF4-FFF2-40B4-BE49-F238E27FC236}">
                  <a16:creationId xmlns:a16="http://schemas.microsoft.com/office/drawing/2014/main" id="{8218EC3E-07D0-417A-B0A8-057F825EF7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19" name="Freeform 10">
              <a:extLst>
                <a:ext uri="{FF2B5EF4-FFF2-40B4-BE49-F238E27FC236}">
                  <a16:creationId xmlns:a16="http://schemas.microsoft.com/office/drawing/2014/main" id="{B036399E-7675-47B6-A645-242946879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0" name="Freeform 11">
              <a:extLst>
                <a:ext uri="{FF2B5EF4-FFF2-40B4-BE49-F238E27FC236}">
                  <a16:creationId xmlns:a16="http://schemas.microsoft.com/office/drawing/2014/main" id="{C44A0438-B8A4-43B3-B17C-B919FCD92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1" name="Freeform 12">
              <a:extLst>
                <a:ext uri="{FF2B5EF4-FFF2-40B4-BE49-F238E27FC236}">
                  <a16:creationId xmlns:a16="http://schemas.microsoft.com/office/drawing/2014/main" id="{ABC7257F-6F64-4B81-BDA7-7C232BCBA2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2" name="Freeform 13">
              <a:extLst>
                <a:ext uri="{FF2B5EF4-FFF2-40B4-BE49-F238E27FC236}">
                  <a16:creationId xmlns:a16="http://schemas.microsoft.com/office/drawing/2014/main" id="{72DD7E92-F033-480C-A220-63CE422C3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3" name="Freeform 14">
              <a:extLst>
                <a:ext uri="{FF2B5EF4-FFF2-40B4-BE49-F238E27FC236}">
                  <a16:creationId xmlns:a16="http://schemas.microsoft.com/office/drawing/2014/main" id="{444A9AC9-463E-45E7-A818-13F664F7C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4" name="Freeform 15">
              <a:extLst>
                <a:ext uri="{FF2B5EF4-FFF2-40B4-BE49-F238E27FC236}">
                  <a16:creationId xmlns:a16="http://schemas.microsoft.com/office/drawing/2014/main" id="{6CCE9BBE-5DE3-4991-80CA-DFEB928673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5" name="Freeform 16">
              <a:extLst>
                <a:ext uri="{FF2B5EF4-FFF2-40B4-BE49-F238E27FC236}">
                  <a16:creationId xmlns:a16="http://schemas.microsoft.com/office/drawing/2014/main" id="{3180F6DF-A13F-491C-BF97-B206E3E7B9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6" name="Freeform 17">
              <a:extLst>
                <a:ext uri="{FF2B5EF4-FFF2-40B4-BE49-F238E27FC236}">
                  <a16:creationId xmlns:a16="http://schemas.microsoft.com/office/drawing/2014/main" id="{CAD0E44C-73C8-42BB-ADA8-2BA6B3082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7" name="Freeform 18">
              <a:extLst>
                <a:ext uri="{FF2B5EF4-FFF2-40B4-BE49-F238E27FC236}">
                  <a16:creationId xmlns:a16="http://schemas.microsoft.com/office/drawing/2014/main" id="{436EC43E-A70D-4E5C-B275-35CA8E93C1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8" name="Freeform 19">
              <a:extLst>
                <a:ext uri="{FF2B5EF4-FFF2-40B4-BE49-F238E27FC236}">
                  <a16:creationId xmlns:a16="http://schemas.microsoft.com/office/drawing/2014/main" id="{ADE7E5B6-2E2A-4F56-9E90-F8613E6D1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29" name="Freeform 20">
              <a:extLst>
                <a:ext uri="{FF2B5EF4-FFF2-40B4-BE49-F238E27FC236}">
                  <a16:creationId xmlns:a16="http://schemas.microsoft.com/office/drawing/2014/main" id="{86B9E49B-AE8D-47E0-BACC-A6D0AC3AB2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0" name="Freeform 21">
              <a:extLst>
                <a:ext uri="{FF2B5EF4-FFF2-40B4-BE49-F238E27FC236}">
                  <a16:creationId xmlns:a16="http://schemas.microsoft.com/office/drawing/2014/main" id="{2EB961AF-CD61-41BA-B0B2-0741A5ED6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1" name="Freeform 22">
              <a:extLst>
                <a:ext uri="{FF2B5EF4-FFF2-40B4-BE49-F238E27FC236}">
                  <a16:creationId xmlns:a16="http://schemas.microsoft.com/office/drawing/2014/main" id="{DC42BDA1-810A-4135-B3B1-B3161D372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2" name="Freeform 23">
              <a:extLst>
                <a:ext uri="{FF2B5EF4-FFF2-40B4-BE49-F238E27FC236}">
                  <a16:creationId xmlns:a16="http://schemas.microsoft.com/office/drawing/2014/main" id="{FA51FCA8-FCF4-4116-8CB2-5C539E37F4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3" name="Freeform 24">
              <a:extLst>
                <a:ext uri="{FF2B5EF4-FFF2-40B4-BE49-F238E27FC236}">
                  <a16:creationId xmlns:a16="http://schemas.microsoft.com/office/drawing/2014/main" id="{F2850A10-CDBC-462A-8CB7-0258746834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4" name="Freeform 25">
              <a:extLst>
                <a:ext uri="{FF2B5EF4-FFF2-40B4-BE49-F238E27FC236}">
                  <a16:creationId xmlns:a16="http://schemas.microsoft.com/office/drawing/2014/main" id="{738A37B9-77C2-4464-BF1F-2AF25A0D2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5" name="Freeform 26">
              <a:extLst>
                <a:ext uri="{FF2B5EF4-FFF2-40B4-BE49-F238E27FC236}">
                  <a16:creationId xmlns:a16="http://schemas.microsoft.com/office/drawing/2014/main" id="{89026C8B-A162-4523-A51B-9F1200BC6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6" name="Freeform 27">
              <a:extLst>
                <a:ext uri="{FF2B5EF4-FFF2-40B4-BE49-F238E27FC236}">
                  <a16:creationId xmlns:a16="http://schemas.microsoft.com/office/drawing/2014/main" id="{5B76BC40-1FA2-477D-B2C2-4763577DB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7" name="Freeform 28">
              <a:extLst>
                <a:ext uri="{FF2B5EF4-FFF2-40B4-BE49-F238E27FC236}">
                  <a16:creationId xmlns:a16="http://schemas.microsoft.com/office/drawing/2014/main" id="{6BC68EAA-2809-4AE4-80C1-2555CEF73D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8" name="Freeform 29">
              <a:extLst>
                <a:ext uri="{FF2B5EF4-FFF2-40B4-BE49-F238E27FC236}">
                  <a16:creationId xmlns:a16="http://schemas.microsoft.com/office/drawing/2014/main" id="{FE709D1B-0541-4414-9E87-CF7D6918C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39" name="Freeform 30">
              <a:extLst>
                <a:ext uri="{FF2B5EF4-FFF2-40B4-BE49-F238E27FC236}">
                  <a16:creationId xmlns:a16="http://schemas.microsoft.com/office/drawing/2014/main" id="{33BCB888-11B8-4D01-BCDA-59BBA28DC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0" name="Freeform 31">
              <a:extLst>
                <a:ext uri="{FF2B5EF4-FFF2-40B4-BE49-F238E27FC236}">
                  <a16:creationId xmlns:a16="http://schemas.microsoft.com/office/drawing/2014/main" id="{28E5CE3E-C11A-4CF7-82BF-37D1221D4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1" name="Freeform 32">
              <a:extLst>
                <a:ext uri="{FF2B5EF4-FFF2-40B4-BE49-F238E27FC236}">
                  <a16:creationId xmlns:a16="http://schemas.microsoft.com/office/drawing/2014/main" id="{55284FC3-21FB-4FA7-B695-2D6A9CEF73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2" name="Rectangle 41">
              <a:extLst>
                <a:ext uri="{FF2B5EF4-FFF2-40B4-BE49-F238E27FC236}">
                  <a16:creationId xmlns:a16="http://schemas.microsoft.com/office/drawing/2014/main" id="{13DA6B78-00DE-4E55-9124-EFD72519BB9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43" name="Freeform 34">
              <a:extLst>
                <a:ext uri="{FF2B5EF4-FFF2-40B4-BE49-F238E27FC236}">
                  <a16:creationId xmlns:a16="http://schemas.microsoft.com/office/drawing/2014/main" id="{D4602B0F-2844-48BE-9B4A-0366AC9045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4" name="Freeform 35">
              <a:extLst>
                <a:ext uri="{FF2B5EF4-FFF2-40B4-BE49-F238E27FC236}">
                  <a16:creationId xmlns:a16="http://schemas.microsoft.com/office/drawing/2014/main" id="{E31E05BB-6004-474D-9900-D990378F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5" name="Freeform 36">
              <a:extLst>
                <a:ext uri="{FF2B5EF4-FFF2-40B4-BE49-F238E27FC236}">
                  <a16:creationId xmlns:a16="http://schemas.microsoft.com/office/drawing/2014/main" id="{00BD01ED-F65D-4601-A77D-508E960E0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6" name="Freeform 37">
              <a:extLst>
                <a:ext uri="{FF2B5EF4-FFF2-40B4-BE49-F238E27FC236}">
                  <a16:creationId xmlns:a16="http://schemas.microsoft.com/office/drawing/2014/main" id="{FD307CAE-789C-4E80-B6F1-9858A3ABA3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7" name="Freeform 38">
              <a:extLst>
                <a:ext uri="{FF2B5EF4-FFF2-40B4-BE49-F238E27FC236}">
                  <a16:creationId xmlns:a16="http://schemas.microsoft.com/office/drawing/2014/main" id="{94B97B29-709E-4E24-B2FA-EF84AA12D2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8" name="Freeform 39">
              <a:extLst>
                <a:ext uri="{FF2B5EF4-FFF2-40B4-BE49-F238E27FC236}">
                  <a16:creationId xmlns:a16="http://schemas.microsoft.com/office/drawing/2014/main" id="{C05D52B9-1FA2-4E7C-8229-B09811A90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49" name="Freeform 40">
              <a:extLst>
                <a:ext uri="{FF2B5EF4-FFF2-40B4-BE49-F238E27FC236}">
                  <a16:creationId xmlns:a16="http://schemas.microsoft.com/office/drawing/2014/main" id="{CC0A5575-2FB9-440F-B9A8-E0DDE1C37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0" name="Freeform 41">
              <a:extLst>
                <a:ext uri="{FF2B5EF4-FFF2-40B4-BE49-F238E27FC236}">
                  <a16:creationId xmlns:a16="http://schemas.microsoft.com/office/drawing/2014/main" id="{AFFCC88F-01DF-4DE1-8CD5-88631E309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1" name="Freeform 42">
              <a:extLst>
                <a:ext uri="{FF2B5EF4-FFF2-40B4-BE49-F238E27FC236}">
                  <a16:creationId xmlns:a16="http://schemas.microsoft.com/office/drawing/2014/main" id="{33EEC40B-E2CD-4BAC-94D6-85B7071422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2" name="Freeform 43">
              <a:extLst>
                <a:ext uri="{FF2B5EF4-FFF2-40B4-BE49-F238E27FC236}">
                  <a16:creationId xmlns:a16="http://schemas.microsoft.com/office/drawing/2014/main" id="{3E0E9643-5C60-4933-BB1B-9A09057E7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3" name="Freeform 44">
              <a:extLst>
                <a:ext uri="{FF2B5EF4-FFF2-40B4-BE49-F238E27FC236}">
                  <a16:creationId xmlns:a16="http://schemas.microsoft.com/office/drawing/2014/main" id="{94F86E92-9EC7-437C-946B-31E7C1C477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4" name="Rectangle 53">
              <a:extLst>
                <a:ext uri="{FF2B5EF4-FFF2-40B4-BE49-F238E27FC236}">
                  <a16:creationId xmlns:a16="http://schemas.microsoft.com/office/drawing/2014/main" id="{BE9A51BE-C514-46B5-ABA6-7E7C878F8E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IN"/>
            </a:p>
          </p:txBody>
        </p:sp>
        <p:sp>
          <p:nvSpPr>
            <p:cNvPr id="55" name="Freeform 46">
              <a:extLst>
                <a:ext uri="{FF2B5EF4-FFF2-40B4-BE49-F238E27FC236}">
                  <a16:creationId xmlns:a16="http://schemas.microsoft.com/office/drawing/2014/main" id="{8B255447-F0E9-4D96-A4B0-F9EDDE58A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6" name="Freeform 47">
              <a:extLst>
                <a:ext uri="{FF2B5EF4-FFF2-40B4-BE49-F238E27FC236}">
                  <a16:creationId xmlns:a16="http://schemas.microsoft.com/office/drawing/2014/main" id="{AFAC5F3A-3BE7-489E-A848-498B9995F1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7" name="Freeform 48">
              <a:extLst>
                <a:ext uri="{FF2B5EF4-FFF2-40B4-BE49-F238E27FC236}">
                  <a16:creationId xmlns:a16="http://schemas.microsoft.com/office/drawing/2014/main" id="{A974E7AA-5EF3-4817-B0AE-4C1A784EE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8" name="Freeform 49">
              <a:extLst>
                <a:ext uri="{FF2B5EF4-FFF2-40B4-BE49-F238E27FC236}">
                  <a16:creationId xmlns:a16="http://schemas.microsoft.com/office/drawing/2014/main" id="{8AA54AC1-3E87-49C0-A594-87829A2CFF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59" name="Freeform 50">
              <a:extLst>
                <a:ext uri="{FF2B5EF4-FFF2-40B4-BE49-F238E27FC236}">
                  <a16:creationId xmlns:a16="http://schemas.microsoft.com/office/drawing/2014/main" id="{CC237789-73BC-4BD9-BFE8-1325FA4B52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0" name="Freeform 51">
              <a:extLst>
                <a:ext uri="{FF2B5EF4-FFF2-40B4-BE49-F238E27FC236}">
                  <a16:creationId xmlns:a16="http://schemas.microsoft.com/office/drawing/2014/main" id="{DCF4052D-CF62-47DC-991E-49D0BA90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1" name="Freeform 52">
              <a:extLst>
                <a:ext uri="{FF2B5EF4-FFF2-40B4-BE49-F238E27FC236}">
                  <a16:creationId xmlns:a16="http://schemas.microsoft.com/office/drawing/2014/main" id="{2ABD9104-C938-44F2-8622-8407A2593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2" name="Freeform 53">
              <a:extLst>
                <a:ext uri="{FF2B5EF4-FFF2-40B4-BE49-F238E27FC236}">
                  <a16:creationId xmlns:a16="http://schemas.microsoft.com/office/drawing/2014/main" id="{4AA18F60-3E86-4A5A-B82E-A79183ED36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3" name="Freeform 54">
              <a:extLst>
                <a:ext uri="{FF2B5EF4-FFF2-40B4-BE49-F238E27FC236}">
                  <a16:creationId xmlns:a16="http://schemas.microsoft.com/office/drawing/2014/main" id="{0F34C941-6196-4937-99E5-14AAD23F28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4" name="Freeform 55">
              <a:extLst>
                <a:ext uri="{FF2B5EF4-FFF2-40B4-BE49-F238E27FC236}">
                  <a16:creationId xmlns:a16="http://schemas.microsoft.com/office/drawing/2014/main" id="{60DB8A6C-23D7-4A88-BDCE-8FEC86A12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5" name="Freeform 56">
              <a:extLst>
                <a:ext uri="{FF2B5EF4-FFF2-40B4-BE49-F238E27FC236}">
                  <a16:creationId xmlns:a16="http://schemas.microsoft.com/office/drawing/2014/main" id="{29F5F702-AEE6-4633-BB20-7A15C3A31F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6" name="Freeform 57">
              <a:extLst>
                <a:ext uri="{FF2B5EF4-FFF2-40B4-BE49-F238E27FC236}">
                  <a16:creationId xmlns:a16="http://schemas.microsoft.com/office/drawing/2014/main" id="{F30C7A45-6890-4EA5-9F6B-E2AB4D04C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sp>
          <p:nvSpPr>
            <p:cNvPr id="67" name="Freeform 58">
              <a:extLst>
                <a:ext uri="{FF2B5EF4-FFF2-40B4-BE49-F238E27FC236}">
                  <a16:creationId xmlns:a16="http://schemas.microsoft.com/office/drawing/2014/main" id="{F31A7373-F68A-485D-95DC-B53ACC7B5F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IN"/>
            </a:p>
          </p:txBody>
        </p:sp>
      </p:grpSp>
      <p:sp>
        <p:nvSpPr>
          <p:cNvPr id="3" name="Content Placeholder 2"/>
          <p:cNvSpPr>
            <a:spLocks noGrp="1"/>
          </p:cNvSpPr>
          <p:nvPr>
            <p:ph idx="1"/>
          </p:nvPr>
        </p:nvSpPr>
        <p:spPr>
          <a:xfrm>
            <a:off x="5971889" y="2249487"/>
            <a:ext cx="2313669" cy="3541714"/>
          </a:xfrm>
        </p:spPr>
        <p:txBody>
          <a:bodyPr>
            <a:normAutofit/>
          </a:bodyPr>
          <a:lstStyle/>
          <a:p>
            <a:pPr>
              <a:lnSpc>
                <a:spcPct val="110000"/>
              </a:lnSpc>
            </a:pPr>
            <a:r>
              <a:rPr lang="en-US" sz="1200"/>
              <a:t>The artistic arrangement of incidents i.e. Plot is very important in tragedy. In fact, it is called ‘the soul of a tragedy’. While talking on the structure of the plot, Aristotle gives stress on only on the Unit of Action. He is against the plurality of action because, it weakens the tragic effect. There might be a number of incidents but they must be casually connected with each other. They must lead one another to one effect, the effect aimed at by the dramatist.</a:t>
            </a:r>
          </a:p>
        </p:txBody>
      </p:sp>
    </p:spTree>
    <p:extLst>
      <p:ext uri="{BB962C8B-B14F-4D97-AF65-F5344CB8AC3E}">
        <p14:creationId xmlns:p14="http://schemas.microsoft.com/office/powerpoint/2010/main" val="2419095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45</TotalTime>
  <Words>1476</Words>
  <Application>Microsoft Office PowerPoint</Application>
  <PresentationFormat>On-screen Show (4:3)</PresentationFormat>
  <Paragraphs>38</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Tw Cen MT</vt:lpstr>
      <vt:lpstr>Circuit</vt:lpstr>
      <vt:lpstr>Literary Criticism  (BA-TY)</vt:lpstr>
      <vt:lpstr>Aristotle’s observations on ‘Tragedy </vt:lpstr>
      <vt:lpstr>Introduction</vt:lpstr>
      <vt:lpstr>Tragedy: its characteristics: </vt:lpstr>
      <vt:lpstr>Tragedy: its characteristics:</vt:lpstr>
      <vt:lpstr>Tragedy: its characteristics:</vt:lpstr>
      <vt:lpstr>Tragedy: its constituent parts</vt:lpstr>
      <vt:lpstr>Tragedy: its constituent parts</vt:lpstr>
      <vt:lpstr>The structure of the plot in Tragedy</vt:lpstr>
      <vt:lpstr>The structure of the plot in Tragedy</vt:lpstr>
      <vt:lpstr>Simple and complex plot</vt:lpstr>
      <vt:lpstr> Tragic Hero</vt:lpstr>
      <vt:lpstr>Three Unities </vt:lpstr>
      <vt:lpstr>Three Unities </vt:lpstr>
      <vt:lpstr>Three Unities </vt:lpstr>
      <vt:lpstr> 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kishore nakhate</dc:creator>
  <cp:lastModifiedBy>meghana joshi</cp:lastModifiedBy>
  <cp:revision>11</cp:revision>
  <dcterms:created xsi:type="dcterms:W3CDTF">2023-08-03T11:32:58Z</dcterms:created>
  <dcterms:modified xsi:type="dcterms:W3CDTF">2023-08-03T14:56:53Z</dcterms:modified>
</cp:coreProperties>
</file>